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98" r:id="rId2"/>
    <p:sldId id="260" r:id="rId3"/>
    <p:sldId id="272" r:id="rId4"/>
    <p:sldId id="302" r:id="rId5"/>
    <p:sldId id="258" r:id="rId6"/>
    <p:sldId id="291" r:id="rId7"/>
    <p:sldId id="303" r:id="rId8"/>
    <p:sldId id="307" r:id="rId9"/>
    <p:sldId id="304" r:id="rId10"/>
    <p:sldId id="308" r:id="rId11"/>
    <p:sldId id="263" r:id="rId12"/>
    <p:sldId id="2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C4E"/>
    <a:srgbClr val="EB3323"/>
    <a:srgbClr val="EC5A29"/>
    <a:srgbClr val="3D8AF7"/>
    <a:srgbClr val="092074"/>
    <a:srgbClr val="69AE58"/>
    <a:srgbClr val="3E88F8"/>
    <a:srgbClr val="F9C00F"/>
    <a:srgbClr val="275E30"/>
    <a:srgbClr val="B8B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17" autoAdjust="0"/>
    <p:restoredTop sz="86901" autoAdjust="0"/>
  </p:normalViewPr>
  <p:slideViewPr>
    <p:cSldViewPr snapToGrid="0">
      <p:cViewPr varScale="1">
        <p:scale>
          <a:sx n="99" d="100"/>
          <a:sy n="99" d="100"/>
        </p:scale>
        <p:origin x="14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AFB79-6E48-4EFF-B4C4-2B750F960CBA}"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8DE1A-DE83-440B-9CED-1FEB9E0A6AF6}" type="slidenum">
              <a:rPr lang="en-US" smtClean="0"/>
              <a:t>‹#›</a:t>
            </a:fld>
            <a:endParaRPr lang="en-US"/>
          </a:p>
        </p:txBody>
      </p:sp>
    </p:spTree>
    <p:extLst>
      <p:ext uri="{BB962C8B-B14F-4D97-AF65-F5344CB8AC3E}">
        <p14:creationId xmlns:p14="http://schemas.microsoft.com/office/powerpoint/2010/main" val="2606488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https://www.youtube.com/watch?v=BNNcpAcF0GM</a:t>
            </a:r>
          </a:p>
        </p:txBody>
      </p:sp>
      <p:sp>
        <p:nvSpPr>
          <p:cNvPr id="4" name="Slide Number Placeholder 3"/>
          <p:cNvSpPr>
            <a:spLocks noGrp="1"/>
          </p:cNvSpPr>
          <p:nvPr>
            <p:ph type="sldNum" sz="quarter" idx="5"/>
          </p:nvPr>
        </p:nvSpPr>
        <p:spPr/>
        <p:txBody>
          <a:bodyPr/>
          <a:lstStyle/>
          <a:p>
            <a:fld id="{2338DE1A-DE83-440B-9CED-1FEB9E0A6AF6}" type="slidenum">
              <a:rPr lang="en-US" smtClean="0"/>
              <a:t>4</a:t>
            </a:fld>
            <a:endParaRPr lang="en-US"/>
          </a:p>
        </p:txBody>
      </p:sp>
    </p:spTree>
    <p:extLst>
      <p:ext uri="{BB962C8B-B14F-4D97-AF65-F5344CB8AC3E}">
        <p14:creationId xmlns:p14="http://schemas.microsoft.com/office/powerpoint/2010/main" val="95247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https://www.youtube.com/watch?v=mdA2sByFX1I</a:t>
            </a:r>
          </a:p>
        </p:txBody>
      </p:sp>
      <p:sp>
        <p:nvSpPr>
          <p:cNvPr id="4" name="Slide Number Placeholder 3"/>
          <p:cNvSpPr>
            <a:spLocks noGrp="1"/>
          </p:cNvSpPr>
          <p:nvPr>
            <p:ph type="sldNum" sz="quarter" idx="5"/>
          </p:nvPr>
        </p:nvSpPr>
        <p:spPr/>
        <p:txBody>
          <a:bodyPr/>
          <a:lstStyle/>
          <a:p>
            <a:fld id="{2338DE1A-DE83-440B-9CED-1FEB9E0A6AF6}" type="slidenum">
              <a:rPr lang="en-US" smtClean="0"/>
              <a:t>8</a:t>
            </a:fld>
            <a:endParaRPr lang="en-US"/>
          </a:p>
        </p:txBody>
      </p:sp>
    </p:spTree>
    <p:extLst>
      <p:ext uri="{BB962C8B-B14F-4D97-AF65-F5344CB8AC3E}">
        <p14:creationId xmlns:p14="http://schemas.microsoft.com/office/powerpoint/2010/main" val="1809611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5B95FDC-B131-41D4-B71C-02EDA7121D44}"/>
              </a:ext>
            </a:extLst>
          </p:cNvPr>
          <p:cNvSpPr/>
          <p:nvPr userDrawn="1"/>
        </p:nvSpPr>
        <p:spPr>
          <a:xfrm>
            <a:off x="6518366" y="1097281"/>
            <a:ext cx="4911634" cy="4911634"/>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noFill/>
          <a:ln w="28575">
            <a:solidFill>
              <a:schemeClr val="accent1"/>
            </a:solidFill>
            <a:prstDash val="dash"/>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3">
            <a:extLst>
              <a:ext uri="{FF2B5EF4-FFF2-40B4-BE49-F238E27FC236}">
                <a16:creationId xmlns:a16="http://schemas.microsoft.com/office/drawing/2014/main" id="{C2CB5B4A-36DE-4E18-8B8C-7C01992EC27F}"/>
              </a:ext>
            </a:extLst>
          </p:cNvPr>
          <p:cNvSpPr>
            <a:spLocks noGrp="1"/>
          </p:cNvSpPr>
          <p:nvPr>
            <p:ph type="pic" sz="quarter" idx="15"/>
          </p:nvPr>
        </p:nvSpPr>
        <p:spPr>
          <a:xfrm>
            <a:off x="6818804" y="796830"/>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23975355-010D-4313-AD81-4BFFAF040852}"/>
              </a:ext>
            </a:extLst>
          </p:cNvPr>
          <p:cNvSpPr>
            <a:spLocks noGrp="1"/>
          </p:cNvSpPr>
          <p:nvPr>
            <p:ph type="pic" sz="quarter" idx="16"/>
          </p:nvPr>
        </p:nvSpPr>
        <p:spPr>
          <a:xfrm>
            <a:off x="10189014" y="1319346"/>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5">
            <a:extLst>
              <a:ext uri="{FF2B5EF4-FFF2-40B4-BE49-F238E27FC236}">
                <a16:creationId xmlns:a16="http://schemas.microsoft.com/office/drawing/2014/main" id="{DE842EA2-A189-4EC4-A896-0D04AB76D89E}"/>
              </a:ext>
            </a:extLst>
          </p:cNvPr>
          <p:cNvSpPr>
            <a:spLocks noGrp="1"/>
          </p:cNvSpPr>
          <p:nvPr>
            <p:ph type="pic" sz="quarter" idx="17"/>
          </p:nvPr>
        </p:nvSpPr>
        <p:spPr>
          <a:xfrm>
            <a:off x="6727385" y="4702622"/>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4E9E3168-BC26-4581-9AFB-870063B549F3}"/>
              </a:ext>
            </a:extLst>
          </p:cNvPr>
          <p:cNvGrpSpPr/>
          <p:nvPr userDrawn="1"/>
        </p:nvGrpSpPr>
        <p:grpSpPr>
          <a:xfrm>
            <a:off x="5651800" y="5271197"/>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0B9F318F-815D-490A-B74F-35AC680C1CF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DE9533B1-F4AF-4DD3-B953-14155E4D8AD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3F43936-189C-4E22-98BE-520FF5BB5FC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5E17BF3-4418-4227-A132-192CF9ECE37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80F0A5A-D358-44D7-AEF9-E32BA1AF482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D1AC87E-CBC6-41AA-8A98-13BEEBDA9E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C068F5BD-C594-4F7C-85FC-5FAB8AE030A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9CE384D-A11C-4FC7-B40B-985EE3B86D2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2CD561FD-3656-4716-9BD4-FB2D0A70BC5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00D033C9-E98E-47AA-9D06-6562897F2A05}"/>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9DB4E11-C789-4410-96F8-703F00CAE88B}"/>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D0AF01C2-303A-4B50-98EF-6A6025B8244B}"/>
              </a:ext>
            </a:extLst>
          </p:cNvPr>
          <p:cNvGrpSpPr/>
          <p:nvPr userDrawn="1"/>
        </p:nvGrpSpPr>
        <p:grpSpPr>
          <a:xfrm flipH="1">
            <a:off x="10411487" y="654282"/>
            <a:ext cx="796949" cy="442079"/>
            <a:chOff x="6495821" y="1090764"/>
            <a:chExt cx="1407277" cy="780637"/>
          </a:xfrm>
        </p:grpSpPr>
        <p:sp>
          <p:nvSpPr>
            <p:cNvPr id="27" name="Graphic 38">
              <a:extLst>
                <a:ext uri="{FF2B5EF4-FFF2-40B4-BE49-F238E27FC236}">
                  <a16:creationId xmlns:a16="http://schemas.microsoft.com/office/drawing/2014/main" id="{555BF398-6F6B-4D10-860E-06860DBB735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8DCAC27-45E4-48FE-A2BE-57EB20CEE67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04EA328C-CB94-47C2-949C-2234715F0EB1}"/>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4CF17883-142A-4B58-A09A-221EE4E5E43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D07B5EF-1918-4A1C-BFE9-E92FF1819C3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2" name="Graphic 38">
            <a:extLst>
              <a:ext uri="{FF2B5EF4-FFF2-40B4-BE49-F238E27FC236}">
                <a16:creationId xmlns:a16="http://schemas.microsoft.com/office/drawing/2014/main" id="{9FF5F8BA-24D8-46D7-91DE-C7C8C7EDDA8F}"/>
              </a:ext>
            </a:extLst>
          </p:cNvPr>
          <p:cNvGrpSpPr/>
          <p:nvPr userDrawn="1"/>
        </p:nvGrpSpPr>
        <p:grpSpPr>
          <a:xfrm>
            <a:off x="10746284" y="4958791"/>
            <a:ext cx="336664" cy="336745"/>
            <a:chOff x="9342265" y="2571740"/>
            <a:chExt cx="336664" cy="336745"/>
          </a:xfrm>
        </p:grpSpPr>
        <p:sp>
          <p:nvSpPr>
            <p:cNvPr id="33" name="Graphic 38">
              <a:extLst>
                <a:ext uri="{FF2B5EF4-FFF2-40B4-BE49-F238E27FC236}">
                  <a16:creationId xmlns:a16="http://schemas.microsoft.com/office/drawing/2014/main" id="{EA788585-F04A-477C-95BE-E7AE55EA8D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859BCDD-BB7F-4F0A-962A-10FF7D89CD0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E012CAEE-70EC-4702-8CE7-6A51CF105BCC}"/>
              </a:ext>
            </a:extLst>
          </p:cNvPr>
          <p:cNvSpPr/>
          <p:nvPr userDrawn="1"/>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7FFF7C5D-CBB0-4430-A8E5-A21A1D54DAD3}"/>
              </a:ext>
            </a:extLst>
          </p:cNvPr>
          <p:cNvSpPr/>
          <p:nvPr userDrawn="1"/>
        </p:nvSpPr>
        <p:spPr>
          <a:xfrm>
            <a:off x="5483154" y="9701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69854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1073832" y="1012178"/>
            <a:ext cx="4382162" cy="4199055"/>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1509261" y="1375033"/>
            <a:ext cx="4382162" cy="4199056"/>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6" name="Graphic 38">
            <a:extLst>
              <a:ext uri="{FF2B5EF4-FFF2-40B4-BE49-F238E27FC236}">
                <a16:creationId xmlns:a16="http://schemas.microsoft.com/office/drawing/2014/main" id="{B08B60B4-0B3B-4FC3-BE4D-501C0469DE17}"/>
              </a:ext>
            </a:extLst>
          </p:cNvPr>
          <p:cNvGrpSpPr/>
          <p:nvPr userDrawn="1"/>
        </p:nvGrpSpPr>
        <p:grpSpPr>
          <a:xfrm>
            <a:off x="4069743" y="5487962"/>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654DD255-8B95-431D-B2D9-907991BFEC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48652A0-7A01-4AA7-97EB-1CB6649F29A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A8988335-C252-4DFC-BDBE-2D69CEF4A86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871E55A-4FAB-4BA2-93FB-7B583EFB210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4E2E9E4-85FC-4AE3-81A7-9499EBB6AA4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C431E145-C3B3-4CFF-93A4-8DFB62CAEC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3CD37D-33DC-4952-A0DE-DA692686353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3E27EB52-4A24-4134-9A94-F8F3B1DE01E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7BED7938-21E5-4141-B26B-7629717A57D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45AE0888-75DF-41A3-88E4-1D7097FA77FA}"/>
              </a:ext>
            </a:extLst>
          </p:cNvPr>
          <p:cNvGrpSpPr/>
          <p:nvPr userDrawn="1"/>
        </p:nvGrpSpPr>
        <p:grpSpPr>
          <a:xfrm>
            <a:off x="553054" y="586552"/>
            <a:ext cx="1407277" cy="780637"/>
            <a:chOff x="6495821" y="1090764"/>
            <a:chExt cx="1407277" cy="780637"/>
          </a:xfrm>
        </p:grpSpPr>
        <p:sp>
          <p:nvSpPr>
            <p:cNvPr id="17" name="Graphic 38">
              <a:extLst>
                <a:ext uri="{FF2B5EF4-FFF2-40B4-BE49-F238E27FC236}">
                  <a16:creationId xmlns:a16="http://schemas.microsoft.com/office/drawing/2014/main" id="{CB3C7CFD-C310-4782-A976-2B170AF9977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0FEF881-97C5-4B80-991D-C29B7CCA964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026BFBA-2BA9-4F14-9AC3-BDB0C0D676C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6681C4D0-0E93-4338-9137-D09D94F53E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A6C450A-190C-4651-830A-719CD3D5190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7C90777E-5BC4-4D98-8E32-90A3F4ED6DF1}"/>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16BAD1-6B10-4F5D-BD37-8C2A70690C35}"/>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010A63C1-1956-446E-95BF-CFE9168BC235}"/>
              </a:ext>
            </a:extLst>
          </p:cNvPr>
          <p:cNvGrpSpPr/>
          <p:nvPr userDrawn="1"/>
        </p:nvGrpSpPr>
        <p:grpSpPr>
          <a:xfrm flipH="1">
            <a:off x="10411487" y="654282"/>
            <a:ext cx="796949" cy="442079"/>
            <a:chOff x="6495821" y="1090764"/>
            <a:chExt cx="1407277" cy="780637"/>
          </a:xfrm>
        </p:grpSpPr>
        <p:sp>
          <p:nvSpPr>
            <p:cNvPr id="25" name="Graphic 38">
              <a:extLst>
                <a:ext uri="{FF2B5EF4-FFF2-40B4-BE49-F238E27FC236}">
                  <a16:creationId xmlns:a16="http://schemas.microsoft.com/office/drawing/2014/main" id="{C43F4528-FD74-49F5-A72A-AB6B7D18E1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E98701C-6A36-4500-B8B8-707DB19BA1E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29312F7D-34A1-4513-B3A6-1D0E020FAFB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591BE0D-3334-47B0-8B56-21884AB055F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6C39524-7C36-4CFB-8B5D-206DF419188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62883CDD-C565-4F1A-B669-587DC7A96C56}"/>
              </a:ext>
            </a:extLst>
          </p:cNvPr>
          <p:cNvGrpSpPr/>
          <p:nvPr userDrawn="1"/>
        </p:nvGrpSpPr>
        <p:grpSpPr>
          <a:xfrm>
            <a:off x="10617388" y="5439324"/>
            <a:ext cx="336664" cy="336745"/>
            <a:chOff x="9342265" y="2571740"/>
            <a:chExt cx="336664" cy="336745"/>
          </a:xfrm>
        </p:grpSpPr>
        <p:sp>
          <p:nvSpPr>
            <p:cNvPr id="31" name="Graphic 38">
              <a:extLst>
                <a:ext uri="{FF2B5EF4-FFF2-40B4-BE49-F238E27FC236}">
                  <a16:creationId xmlns:a16="http://schemas.microsoft.com/office/drawing/2014/main" id="{F44B5C60-8C61-4BAE-A772-76CD08EAD94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4CA538-F94A-4326-8CF1-50AEFB66025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961AF3BD-FF6A-466B-959A-E4D85F2835C3}"/>
              </a:ext>
            </a:extLst>
          </p:cNvPr>
          <p:cNvSpPr/>
          <p:nvPr userDrawn="1"/>
        </p:nvSpPr>
        <p:spPr>
          <a:xfrm>
            <a:off x="9753689" y="62413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47810C93-4BF2-4707-AAAB-AC32AB5A75D7}"/>
              </a:ext>
            </a:extLst>
          </p:cNvPr>
          <p:cNvSpPr/>
          <p:nvPr userDrawn="1"/>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A1AEA-8088-4A51-BDC3-26BEDE2B949C}"/>
              </a:ext>
            </a:extLst>
          </p:cNvPr>
          <p:cNvSpPr/>
          <p:nvPr userDrawn="1"/>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0F8EECB0-2C2B-476E-A3CC-423A13152368}"/>
              </a:ext>
            </a:extLst>
          </p:cNvPr>
          <p:cNvSpPr/>
          <p:nvPr userDrawn="1"/>
        </p:nvSpPr>
        <p:spPr>
          <a:xfrm>
            <a:off x="5653505" y="46999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6308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09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21" name="Graphic 2">
            <a:extLst>
              <a:ext uri="{FF2B5EF4-FFF2-40B4-BE49-F238E27FC236}">
                <a16:creationId xmlns:a16="http://schemas.microsoft.com/office/drawing/2014/main" id="{4E50C535-D545-405B-A041-F05390977DDE}"/>
              </a:ext>
            </a:extLst>
          </p:cNvPr>
          <p:cNvGrpSpPr/>
          <p:nvPr userDrawn="1"/>
        </p:nvGrpSpPr>
        <p:grpSpPr>
          <a:xfrm>
            <a:off x="7064411" y="788151"/>
            <a:ext cx="2600020" cy="1878106"/>
            <a:chOff x="6087422" y="667429"/>
            <a:chExt cx="834385" cy="602712"/>
          </a:xfrm>
          <a:solidFill>
            <a:schemeClr val="bg1"/>
          </a:solidFill>
        </p:grpSpPr>
        <p:sp>
          <p:nvSpPr>
            <p:cNvPr id="122" name="Graphic 2">
              <a:extLst>
                <a:ext uri="{FF2B5EF4-FFF2-40B4-BE49-F238E27FC236}">
                  <a16:creationId xmlns:a16="http://schemas.microsoft.com/office/drawing/2014/main" id="{42F7AA68-B1C1-46A2-8CE4-A12F9F6FAF91}"/>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3" name="Graphic 2">
              <a:extLst>
                <a:ext uri="{FF2B5EF4-FFF2-40B4-BE49-F238E27FC236}">
                  <a16:creationId xmlns:a16="http://schemas.microsoft.com/office/drawing/2014/main" id="{75842277-5D2E-40C7-80D3-CB84FF4A71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4" name="Graphic 2">
              <a:extLst>
                <a:ext uri="{FF2B5EF4-FFF2-40B4-BE49-F238E27FC236}">
                  <a16:creationId xmlns:a16="http://schemas.microsoft.com/office/drawing/2014/main" id="{B45A0140-3EAD-4077-B250-7926662E613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5" name="Graphic 2">
              <a:extLst>
                <a:ext uri="{FF2B5EF4-FFF2-40B4-BE49-F238E27FC236}">
                  <a16:creationId xmlns:a16="http://schemas.microsoft.com/office/drawing/2014/main" id="{4313C468-6904-4E39-BEF1-FE14B12BF82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26" name="Graphic 2">
            <a:extLst>
              <a:ext uri="{FF2B5EF4-FFF2-40B4-BE49-F238E27FC236}">
                <a16:creationId xmlns:a16="http://schemas.microsoft.com/office/drawing/2014/main" id="{CB288328-E125-447C-98E8-D2A27834CD23}"/>
              </a:ext>
            </a:extLst>
          </p:cNvPr>
          <p:cNvGrpSpPr/>
          <p:nvPr userDrawn="1"/>
        </p:nvGrpSpPr>
        <p:grpSpPr>
          <a:xfrm flipH="1" flipV="1">
            <a:off x="2491032" y="4115623"/>
            <a:ext cx="2600020" cy="1878106"/>
            <a:chOff x="6087422" y="667429"/>
            <a:chExt cx="834385" cy="602712"/>
          </a:xfrm>
          <a:solidFill>
            <a:schemeClr val="bg1"/>
          </a:solidFill>
        </p:grpSpPr>
        <p:sp>
          <p:nvSpPr>
            <p:cNvPr id="127" name="Graphic 2">
              <a:extLst>
                <a:ext uri="{FF2B5EF4-FFF2-40B4-BE49-F238E27FC236}">
                  <a16:creationId xmlns:a16="http://schemas.microsoft.com/office/drawing/2014/main" id="{9F29A7FC-C302-4E10-81F4-7523A0F6BA3C}"/>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8" name="Graphic 2">
              <a:extLst>
                <a:ext uri="{FF2B5EF4-FFF2-40B4-BE49-F238E27FC236}">
                  <a16:creationId xmlns:a16="http://schemas.microsoft.com/office/drawing/2014/main" id="{FCF54D4D-407F-4B71-B181-BA04DF05F30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9" name="Graphic 2">
              <a:extLst>
                <a:ext uri="{FF2B5EF4-FFF2-40B4-BE49-F238E27FC236}">
                  <a16:creationId xmlns:a16="http://schemas.microsoft.com/office/drawing/2014/main" id="{3B6453BB-F34E-4E13-A70F-65355D3A89D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30" name="Graphic 2">
              <a:extLst>
                <a:ext uri="{FF2B5EF4-FFF2-40B4-BE49-F238E27FC236}">
                  <a16:creationId xmlns:a16="http://schemas.microsoft.com/office/drawing/2014/main" id="{8FF769DF-80C5-4293-8EBE-C313F923DA4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31" name="Graphic 38">
            <a:extLst>
              <a:ext uri="{FF2B5EF4-FFF2-40B4-BE49-F238E27FC236}">
                <a16:creationId xmlns:a16="http://schemas.microsoft.com/office/drawing/2014/main" id="{61EC214B-FBD8-4FDD-81DF-869D43EF8841}"/>
              </a:ext>
            </a:extLst>
          </p:cNvPr>
          <p:cNvGrpSpPr/>
          <p:nvPr userDrawn="1"/>
        </p:nvGrpSpPr>
        <p:grpSpPr>
          <a:xfrm>
            <a:off x="8303835" y="4273519"/>
            <a:ext cx="336664" cy="336745"/>
            <a:chOff x="9342265" y="2571740"/>
            <a:chExt cx="336664" cy="336745"/>
          </a:xfrm>
        </p:grpSpPr>
        <p:sp>
          <p:nvSpPr>
            <p:cNvPr id="132" name="Graphic 38">
              <a:extLst>
                <a:ext uri="{FF2B5EF4-FFF2-40B4-BE49-F238E27FC236}">
                  <a16:creationId xmlns:a16="http://schemas.microsoft.com/office/drawing/2014/main" id="{B6BDC394-94D2-473D-A6BE-88756E4E9E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3" name="Graphic 38">
              <a:extLst>
                <a:ext uri="{FF2B5EF4-FFF2-40B4-BE49-F238E27FC236}">
                  <a16:creationId xmlns:a16="http://schemas.microsoft.com/office/drawing/2014/main" id="{034B30BE-8706-499A-B6F2-49DF088207A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34" name="Graphic 38">
            <a:extLst>
              <a:ext uri="{FF2B5EF4-FFF2-40B4-BE49-F238E27FC236}">
                <a16:creationId xmlns:a16="http://schemas.microsoft.com/office/drawing/2014/main" id="{E979253A-FE5E-4A7B-B578-701424DE0DDB}"/>
              </a:ext>
            </a:extLst>
          </p:cNvPr>
          <p:cNvGrpSpPr/>
          <p:nvPr userDrawn="1"/>
        </p:nvGrpSpPr>
        <p:grpSpPr>
          <a:xfrm>
            <a:off x="6063002" y="6069849"/>
            <a:ext cx="526233" cy="534913"/>
            <a:chOff x="3867783" y="1582991"/>
            <a:chExt cx="526233" cy="534913"/>
          </a:xfrm>
          <a:solidFill>
            <a:schemeClr val="accent4"/>
          </a:solidFill>
        </p:grpSpPr>
        <p:sp>
          <p:nvSpPr>
            <p:cNvPr id="135" name="Graphic 38">
              <a:extLst>
                <a:ext uri="{FF2B5EF4-FFF2-40B4-BE49-F238E27FC236}">
                  <a16:creationId xmlns:a16="http://schemas.microsoft.com/office/drawing/2014/main" id="{9C897AB1-E45E-4076-9A9E-54A755E52F5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6" name="Graphic 38">
              <a:extLst>
                <a:ext uri="{FF2B5EF4-FFF2-40B4-BE49-F238E27FC236}">
                  <a16:creationId xmlns:a16="http://schemas.microsoft.com/office/drawing/2014/main" id="{0F67E0C2-3740-47FE-AB64-508F84BDE6F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7" name="Graphic 38">
              <a:extLst>
                <a:ext uri="{FF2B5EF4-FFF2-40B4-BE49-F238E27FC236}">
                  <a16:creationId xmlns:a16="http://schemas.microsoft.com/office/drawing/2014/main" id="{9BE8580C-1358-44D5-8182-08A282F39C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8" name="Graphic 38">
              <a:extLst>
                <a:ext uri="{FF2B5EF4-FFF2-40B4-BE49-F238E27FC236}">
                  <a16:creationId xmlns:a16="http://schemas.microsoft.com/office/drawing/2014/main" id="{4D464D9A-881E-4F72-A5CC-97B1ABF2D8D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9" name="Graphic 38">
              <a:extLst>
                <a:ext uri="{FF2B5EF4-FFF2-40B4-BE49-F238E27FC236}">
                  <a16:creationId xmlns:a16="http://schemas.microsoft.com/office/drawing/2014/main" id="{22212446-0C92-4427-B4FA-375D4D4761C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0" name="Graphic 38">
              <a:extLst>
                <a:ext uri="{FF2B5EF4-FFF2-40B4-BE49-F238E27FC236}">
                  <a16:creationId xmlns:a16="http://schemas.microsoft.com/office/drawing/2014/main" id="{E571F1CB-8E05-4BEE-A26E-713EEED5EB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1" name="Graphic 38">
              <a:extLst>
                <a:ext uri="{FF2B5EF4-FFF2-40B4-BE49-F238E27FC236}">
                  <a16:creationId xmlns:a16="http://schemas.microsoft.com/office/drawing/2014/main" id="{9A95C1F6-F08B-4D1F-8F31-BC156C12827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2" name="Graphic 38">
              <a:extLst>
                <a:ext uri="{FF2B5EF4-FFF2-40B4-BE49-F238E27FC236}">
                  <a16:creationId xmlns:a16="http://schemas.microsoft.com/office/drawing/2014/main" id="{C09EE0FF-F21C-4AF5-9FB7-F9F06D5CA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3" name="Graphic 38">
              <a:extLst>
                <a:ext uri="{FF2B5EF4-FFF2-40B4-BE49-F238E27FC236}">
                  <a16:creationId xmlns:a16="http://schemas.microsoft.com/office/drawing/2014/main" id="{5460BE3A-1B19-415B-A86B-B4BA6DDAB46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4" name="Graphic 38">
            <a:extLst>
              <a:ext uri="{FF2B5EF4-FFF2-40B4-BE49-F238E27FC236}">
                <a16:creationId xmlns:a16="http://schemas.microsoft.com/office/drawing/2014/main" id="{6993DFA4-6995-471F-BCC4-8531EE543231}"/>
              </a:ext>
            </a:extLst>
          </p:cNvPr>
          <p:cNvGrpSpPr/>
          <p:nvPr userDrawn="1"/>
        </p:nvGrpSpPr>
        <p:grpSpPr>
          <a:xfrm>
            <a:off x="1487552" y="612527"/>
            <a:ext cx="1407277" cy="780637"/>
            <a:chOff x="6495821" y="1090764"/>
            <a:chExt cx="1407277" cy="780637"/>
          </a:xfrm>
        </p:grpSpPr>
        <p:sp>
          <p:nvSpPr>
            <p:cNvPr id="145" name="Graphic 38">
              <a:extLst>
                <a:ext uri="{FF2B5EF4-FFF2-40B4-BE49-F238E27FC236}">
                  <a16:creationId xmlns:a16="http://schemas.microsoft.com/office/drawing/2014/main" id="{0EE7CFDD-1556-41AB-B391-25BF170DB08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6" name="Graphic 38">
              <a:extLst>
                <a:ext uri="{FF2B5EF4-FFF2-40B4-BE49-F238E27FC236}">
                  <a16:creationId xmlns:a16="http://schemas.microsoft.com/office/drawing/2014/main" id="{6F9A1302-70F6-4AD2-89E2-5C5DA3E42A3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7" name="Graphic 38">
              <a:extLst>
                <a:ext uri="{FF2B5EF4-FFF2-40B4-BE49-F238E27FC236}">
                  <a16:creationId xmlns:a16="http://schemas.microsoft.com/office/drawing/2014/main" id="{191E9F0B-1A40-43F2-BE29-BFAD519AF98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8" name="Graphic 38">
              <a:extLst>
                <a:ext uri="{FF2B5EF4-FFF2-40B4-BE49-F238E27FC236}">
                  <a16:creationId xmlns:a16="http://schemas.microsoft.com/office/drawing/2014/main" id="{07440399-8F59-419D-A173-CD7F79629CC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49" name="Graphic 38">
              <a:extLst>
                <a:ext uri="{FF2B5EF4-FFF2-40B4-BE49-F238E27FC236}">
                  <a16:creationId xmlns:a16="http://schemas.microsoft.com/office/drawing/2014/main" id="{BBE0BCD9-B7EB-4E81-B67A-289175A1498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0" name="Graphic 38">
            <a:extLst>
              <a:ext uri="{FF2B5EF4-FFF2-40B4-BE49-F238E27FC236}">
                <a16:creationId xmlns:a16="http://schemas.microsoft.com/office/drawing/2014/main" id="{D76D88BC-4EF7-4FBD-921A-F64DBE6C7550}"/>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51" name="Graphic 38">
            <a:extLst>
              <a:ext uri="{FF2B5EF4-FFF2-40B4-BE49-F238E27FC236}">
                <a16:creationId xmlns:a16="http://schemas.microsoft.com/office/drawing/2014/main" id="{210B3B13-C497-4D7A-A140-5FAB424E449E}"/>
              </a:ext>
            </a:extLst>
          </p:cNvPr>
          <p:cNvGrpSpPr/>
          <p:nvPr userDrawn="1"/>
        </p:nvGrpSpPr>
        <p:grpSpPr>
          <a:xfrm>
            <a:off x="701904" y="2934184"/>
            <a:ext cx="641221" cy="534951"/>
            <a:chOff x="2853315" y="2121546"/>
            <a:chExt cx="641221" cy="534951"/>
          </a:xfrm>
          <a:solidFill>
            <a:schemeClr val="accent3"/>
          </a:solidFill>
        </p:grpSpPr>
        <p:sp>
          <p:nvSpPr>
            <p:cNvPr id="152" name="Graphic 38">
              <a:extLst>
                <a:ext uri="{FF2B5EF4-FFF2-40B4-BE49-F238E27FC236}">
                  <a16:creationId xmlns:a16="http://schemas.microsoft.com/office/drawing/2014/main" id="{7B815D1A-A14E-4369-9033-E7CF30AC6CC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3" name="Graphic 38">
              <a:extLst>
                <a:ext uri="{FF2B5EF4-FFF2-40B4-BE49-F238E27FC236}">
                  <a16:creationId xmlns:a16="http://schemas.microsoft.com/office/drawing/2014/main" id="{6A2CEB10-5D10-4E80-A96E-17B5C2E36B4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54" name="Graphic 38">
              <a:extLst>
                <a:ext uri="{FF2B5EF4-FFF2-40B4-BE49-F238E27FC236}">
                  <a16:creationId xmlns:a16="http://schemas.microsoft.com/office/drawing/2014/main" id="{EEF54208-833B-4164-B9D8-D30920E893B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55" name="Graphic 38">
              <a:extLst>
                <a:ext uri="{FF2B5EF4-FFF2-40B4-BE49-F238E27FC236}">
                  <a16:creationId xmlns:a16="http://schemas.microsoft.com/office/drawing/2014/main" id="{926D713E-DB6E-4A6D-A8FA-D28BEFF6F51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56" name="Graphic 38">
              <a:extLst>
                <a:ext uri="{FF2B5EF4-FFF2-40B4-BE49-F238E27FC236}">
                  <a16:creationId xmlns:a16="http://schemas.microsoft.com/office/drawing/2014/main" id="{F818C4D2-9EB3-4B0E-97AA-2E92147E614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7" name="Graphic 38">
              <a:extLst>
                <a:ext uri="{FF2B5EF4-FFF2-40B4-BE49-F238E27FC236}">
                  <a16:creationId xmlns:a16="http://schemas.microsoft.com/office/drawing/2014/main" id="{4CF4E2E4-0A23-4E82-8CE2-399A5878F2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58" name="Graphic 38">
              <a:extLst>
                <a:ext uri="{FF2B5EF4-FFF2-40B4-BE49-F238E27FC236}">
                  <a16:creationId xmlns:a16="http://schemas.microsoft.com/office/drawing/2014/main" id="{B35F8787-9635-4B64-8C3C-9393737790F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59" name="Graphic 38">
              <a:extLst>
                <a:ext uri="{FF2B5EF4-FFF2-40B4-BE49-F238E27FC236}">
                  <a16:creationId xmlns:a16="http://schemas.microsoft.com/office/drawing/2014/main" id="{7E8D065B-7180-4342-ACF6-412E2BD28E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60" name="Graphic 38">
              <a:extLst>
                <a:ext uri="{FF2B5EF4-FFF2-40B4-BE49-F238E27FC236}">
                  <a16:creationId xmlns:a16="http://schemas.microsoft.com/office/drawing/2014/main" id="{E3CCE4D0-AD08-48CE-8BA4-8FE6F463989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161" name="Graphic 38">
            <a:extLst>
              <a:ext uri="{FF2B5EF4-FFF2-40B4-BE49-F238E27FC236}">
                <a16:creationId xmlns:a16="http://schemas.microsoft.com/office/drawing/2014/main" id="{EC784A18-044A-4419-9B2A-ADC08C5DD96E}"/>
              </a:ext>
            </a:extLst>
          </p:cNvPr>
          <p:cNvSpPr/>
          <p:nvPr userDrawn="1"/>
        </p:nvSpPr>
        <p:spPr>
          <a:xfrm>
            <a:off x="5682041" y="75017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62" name="Graphic 38">
            <a:extLst>
              <a:ext uri="{FF2B5EF4-FFF2-40B4-BE49-F238E27FC236}">
                <a16:creationId xmlns:a16="http://schemas.microsoft.com/office/drawing/2014/main" id="{E639BBD2-230C-4598-8198-1C802F7EFC70}"/>
              </a:ext>
            </a:extLst>
          </p:cNvPr>
          <p:cNvSpPr/>
          <p:nvPr userDrawn="1"/>
        </p:nvSpPr>
        <p:spPr>
          <a:xfrm>
            <a:off x="9810538" y="293418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163" name="Graphic 38">
            <a:extLst>
              <a:ext uri="{FF2B5EF4-FFF2-40B4-BE49-F238E27FC236}">
                <a16:creationId xmlns:a16="http://schemas.microsoft.com/office/drawing/2014/main" id="{F21CD75A-5021-473A-80C6-175F2065C7FC}"/>
              </a:ext>
            </a:extLst>
          </p:cNvPr>
          <p:cNvGrpSpPr/>
          <p:nvPr userDrawn="1"/>
        </p:nvGrpSpPr>
        <p:grpSpPr>
          <a:xfrm>
            <a:off x="239335" y="275782"/>
            <a:ext cx="336664" cy="336745"/>
            <a:chOff x="9342265" y="2571740"/>
            <a:chExt cx="336664" cy="336745"/>
          </a:xfrm>
        </p:grpSpPr>
        <p:sp>
          <p:nvSpPr>
            <p:cNvPr id="164" name="Graphic 38">
              <a:extLst>
                <a:ext uri="{FF2B5EF4-FFF2-40B4-BE49-F238E27FC236}">
                  <a16:creationId xmlns:a16="http://schemas.microsoft.com/office/drawing/2014/main" id="{B57C2249-5144-4779-A183-4736BED217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5" name="Graphic 38">
              <a:extLst>
                <a:ext uri="{FF2B5EF4-FFF2-40B4-BE49-F238E27FC236}">
                  <a16:creationId xmlns:a16="http://schemas.microsoft.com/office/drawing/2014/main" id="{6251C6A9-8BEB-427F-9AD5-8852D726072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66" name="Graphic 38">
            <a:extLst>
              <a:ext uri="{FF2B5EF4-FFF2-40B4-BE49-F238E27FC236}">
                <a16:creationId xmlns:a16="http://schemas.microsoft.com/office/drawing/2014/main" id="{0EF55104-7854-49B1-B818-49BA45555C19}"/>
              </a:ext>
            </a:extLst>
          </p:cNvPr>
          <p:cNvSpPr/>
          <p:nvPr userDrawn="1"/>
        </p:nvSpPr>
        <p:spPr>
          <a:xfrm>
            <a:off x="1079389" y="463146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rgbClr val="09207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E30BFEEB-2EFF-45FE-8B84-087F6F74942E}"/>
              </a:ext>
            </a:extLst>
          </p:cNvPr>
          <p:cNvGrpSpPr/>
          <p:nvPr userDrawn="1"/>
        </p:nvGrpSpPr>
        <p:grpSpPr>
          <a:xfrm>
            <a:off x="9264457" y="5154793"/>
            <a:ext cx="336664" cy="336745"/>
            <a:chOff x="9342265" y="2571740"/>
            <a:chExt cx="336664" cy="336745"/>
          </a:xfrm>
        </p:grpSpPr>
        <p:sp>
          <p:nvSpPr>
            <p:cNvPr id="10" name="Graphic 38">
              <a:extLst>
                <a:ext uri="{FF2B5EF4-FFF2-40B4-BE49-F238E27FC236}">
                  <a16:creationId xmlns:a16="http://schemas.microsoft.com/office/drawing/2014/main" id="{900C714E-C388-4669-9C21-D472E8426D9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06212A49-D955-4ECB-BB9B-23F239284D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3FFB466D-4636-4CAD-9AD0-94433C7B7DA5}"/>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678DF282-5D19-410C-BA71-77A5952CDB2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AB92219-360D-42CB-B6F8-37A88E08045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70BA6DE-2DFE-4FFB-90F3-3D8752A6008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5DF3507-9827-4A91-9005-1F9681AF4D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3CAC4-8979-4BD6-83BE-EED3C69631C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BDA3B12-981C-415C-82BB-97B9169E435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F74E7AA-97A7-4547-A742-7C90AA548EA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1A5429A-AEDB-4BDF-B3F0-6FA6F702E36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F9CD5F-A910-4E1E-A349-DD9F59EDE1A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50630EE-98CF-4545-8092-617A0C52858F}"/>
              </a:ext>
            </a:extLst>
          </p:cNvPr>
          <p:cNvGrpSpPr/>
          <p:nvPr userDrawn="1"/>
        </p:nvGrpSpPr>
        <p:grpSpPr>
          <a:xfrm>
            <a:off x="669946" y="452705"/>
            <a:ext cx="1407277" cy="780637"/>
            <a:chOff x="6495821" y="1090764"/>
            <a:chExt cx="1407277" cy="780637"/>
          </a:xfrm>
        </p:grpSpPr>
        <p:sp>
          <p:nvSpPr>
            <p:cNvPr id="23" name="Graphic 38">
              <a:extLst>
                <a:ext uri="{FF2B5EF4-FFF2-40B4-BE49-F238E27FC236}">
                  <a16:creationId xmlns:a16="http://schemas.microsoft.com/office/drawing/2014/main" id="{9B6EE147-85C4-4765-B1D4-DA499C502EB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F080E65-E106-4488-83B6-41DD021E981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73F9FE3-5F3B-4DDA-8161-0744D58EC91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532DEE5-6833-42E0-9C90-2E09F49BA94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D81CE71-BF6F-455B-9B07-50286A547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C17F91E-2237-4790-BAE1-1A48B39A563D}"/>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DB7316C6-38A8-4036-ABDA-6DDD1395F8D0}"/>
              </a:ext>
            </a:extLst>
          </p:cNvPr>
          <p:cNvGrpSpPr/>
          <p:nvPr userDrawn="1"/>
        </p:nvGrpSpPr>
        <p:grpSpPr>
          <a:xfrm>
            <a:off x="11108770" y="5776984"/>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83BBFC76-D854-476D-A3C4-BF1A356CF41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E433AC7-6754-452F-BA6D-C5F452CF543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AE87F9D-963E-49FA-BFB7-8BAA269C9C5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C9BE383-25D1-4F40-A7D7-A595DA1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7C75F30-9304-4E23-8034-2C098631DBA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2E89AE7A-0AED-4477-9369-6B4A1D378A95}"/>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FF463B9-107C-46D7-8878-84E533A566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52A5671-D165-4DAA-9C01-36D857846CE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A852F8F-5E9E-47A4-94D1-0674CA0E9F3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84BB068-0A14-44BC-9EC0-272649542776}"/>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E2ADCA0-64D7-410C-BEE4-92D847331C8D}"/>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219C2C12-D1EA-4F91-A6EA-0E02989A9111}"/>
              </a:ext>
            </a:extLst>
          </p:cNvPr>
          <p:cNvGrpSpPr/>
          <p:nvPr userDrawn="1"/>
        </p:nvGrpSpPr>
        <p:grpSpPr>
          <a:xfrm>
            <a:off x="576022" y="2208040"/>
            <a:ext cx="336664" cy="336745"/>
            <a:chOff x="9342265" y="2571740"/>
            <a:chExt cx="336664" cy="336745"/>
          </a:xfrm>
        </p:grpSpPr>
        <p:sp>
          <p:nvSpPr>
            <p:cNvPr id="42" name="Graphic 38">
              <a:extLst>
                <a:ext uri="{FF2B5EF4-FFF2-40B4-BE49-F238E27FC236}">
                  <a16:creationId xmlns:a16="http://schemas.microsoft.com/office/drawing/2014/main" id="{0D29B3C4-CE01-4C90-A42C-1BD58F7EB75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1A778C91-5D18-470E-93EB-60B2DFF5A00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8608FC1-944B-4587-860C-B8688D567E6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9567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grpSp>
        <p:nvGrpSpPr>
          <p:cNvPr id="34" name="Graphic 38">
            <a:extLst>
              <a:ext uri="{FF2B5EF4-FFF2-40B4-BE49-F238E27FC236}">
                <a16:creationId xmlns:a16="http://schemas.microsoft.com/office/drawing/2014/main" id="{5BBD5629-4DFD-44C2-8286-B4D25DF7FE92}"/>
              </a:ext>
            </a:extLst>
          </p:cNvPr>
          <p:cNvGrpSpPr/>
          <p:nvPr userDrawn="1"/>
        </p:nvGrpSpPr>
        <p:grpSpPr>
          <a:xfrm>
            <a:off x="11121106" y="377208"/>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A4ECFD5F-01C4-4032-A564-617796544AE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EE7311E3-A17C-4C45-9655-9CEA50CD1AC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86F34A83-E3DE-48E8-AC6A-E6F3621D24B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D6D97335-EB0F-4420-8980-886969904B7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0CDCC86-6069-4D6B-BE6A-87B1A04EDF5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001A89D-155A-4D9D-BB8D-1A2AEBE715F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B9BF5AB1-569E-4A44-A7EC-286EAAC2BE4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7D25D7E-734E-45E4-915F-BE845BE9655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7745B0B-BED4-49BA-8E72-0C2468CBE7A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2051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8" name="Freeform: Shape 1">
            <a:extLst>
              <a:ext uri="{FF2B5EF4-FFF2-40B4-BE49-F238E27FC236}">
                <a16:creationId xmlns:a16="http://schemas.microsoft.com/office/drawing/2014/main" id="{CE01630F-ED97-1284-30F0-BFF14D429043}"/>
              </a:ext>
            </a:extLst>
          </p:cNvPr>
          <p:cNvSpPr/>
          <p:nvPr userDrawn="1"/>
        </p:nvSpPr>
        <p:spPr>
          <a:xfrm>
            <a:off x="-1" y="99137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5184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4D67B-B6CF-4172-8E44-312026E1C4A2}"/>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857A5866-8B91-4B8E-BB07-7BE0EA88EFE0}"/>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2">
            <a:extLst>
              <a:ext uri="{FF2B5EF4-FFF2-40B4-BE49-F238E27FC236}">
                <a16:creationId xmlns:a16="http://schemas.microsoft.com/office/drawing/2014/main" id="{D46D7DAC-3200-4B91-9401-7396917B6BCA}"/>
              </a:ext>
            </a:extLst>
          </p:cNvPr>
          <p:cNvSpPr/>
          <p:nvPr userDrawn="1"/>
        </p:nvSpPr>
        <p:spPr>
          <a:xfrm>
            <a:off x="616715" y="875585"/>
            <a:ext cx="10669786" cy="5545246"/>
          </a:xfrm>
          <a:prstGeom prst="roundRect">
            <a:avLst>
              <a:gd name="adj" fmla="val 6493"/>
            </a:avLst>
          </a:prstGeom>
          <a:solidFill>
            <a:schemeClr val="bg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A4F5B10E-1861-4D58-8495-86FFB5AB7627}"/>
              </a:ext>
            </a:extLst>
          </p:cNvPr>
          <p:cNvGrpSpPr/>
          <p:nvPr userDrawn="1"/>
        </p:nvGrpSpPr>
        <p:grpSpPr>
          <a:xfrm>
            <a:off x="11442560" y="3959464"/>
            <a:ext cx="336664" cy="336745"/>
            <a:chOff x="9342265" y="2571740"/>
            <a:chExt cx="336664" cy="336745"/>
          </a:xfrm>
        </p:grpSpPr>
        <p:sp>
          <p:nvSpPr>
            <p:cNvPr id="5" name="Graphic 38">
              <a:extLst>
                <a:ext uri="{FF2B5EF4-FFF2-40B4-BE49-F238E27FC236}">
                  <a16:creationId xmlns:a16="http://schemas.microsoft.com/office/drawing/2014/main" id="{6CA2924B-3E48-4531-A243-50394411E45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65EACEB4-B11C-4297-BF23-95CB5CDE38D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7" name="Graphic 38">
            <a:extLst>
              <a:ext uri="{FF2B5EF4-FFF2-40B4-BE49-F238E27FC236}">
                <a16:creationId xmlns:a16="http://schemas.microsoft.com/office/drawing/2014/main" id="{381EBA58-43CA-469B-BB32-A46CF7A4DD17}"/>
              </a:ext>
            </a:extLst>
          </p:cNvPr>
          <p:cNvGrpSpPr/>
          <p:nvPr userDrawn="1"/>
        </p:nvGrpSpPr>
        <p:grpSpPr>
          <a:xfrm>
            <a:off x="9465240" y="54344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0AC67A6-F51F-4E27-852C-381B13BAA60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0285D14-DCB3-4EEF-8850-FF44DD23797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B9502BF6-57D2-49E7-BCD3-2EED702E54A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08879F7-15B7-4C30-83EF-8CAA93E364F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602C87F-2131-4109-B4FD-08AAE71547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3320159-0DEF-41E9-96D3-CF487DD7CF6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3487A2B-2C89-4C74-B675-7B04048FAFB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966B61A8-311F-47DD-8EE3-D1AA107371A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F89F57-772C-4273-B59F-5EC081D774F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E0A12700-6A8C-4B93-993B-B401C16A9E16}"/>
              </a:ext>
            </a:extLst>
          </p:cNvPr>
          <p:cNvGrpSpPr/>
          <p:nvPr userDrawn="1"/>
        </p:nvGrpSpPr>
        <p:grpSpPr>
          <a:xfrm>
            <a:off x="669946" y="452705"/>
            <a:ext cx="1407277" cy="780637"/>
            <a:chOff x="6495821" y="1090764"/>
            <a:chExt cx="1407277" cy="780637"/>
          </a:xfrm>
        </p:grpSpPr>
        <p:sp>
          <p:nvSpPr>
            <p:cNvPr id="18" name="Graphic 38">
              <a:extLst>
                <a:ext uri="{FF2B5EF4-FFF2-40B4-BE49-F238E27FC236}">
                  <a16:creationId xmlns:a16="http://schemas.microsoft.com/office/drawing/2014/main" id="{89A53C58-86FB-404A-AFA7-132AA0DA812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354023A2-3994-4358-A224-3903FBEFDAF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A6A637C1-34B3-4A4C-ABF2-E4906E6E91A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3FE3C11-0C4F-4DA5-866B-33A1D3B6067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FFB65032-418E-47FF-AD10-4A737C3E98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3A7471F0-B791-4B25-802C-0C605C0CD2BC}"/>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19C6BAF5-6258-4F06-8299-0A92AD0632D2}"/>
              </a:ext>
            </a:extLst>
          </p:cNvPr>
          <p:cNvGrpSpPr/>
          <p:nvPr userDrawn="1"/>
        </p:nvGrpSpPr>
        <p:grpSpPr>
          <a:xfrm>
            <a:off x="11108770" y="5776984"/>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3C9AAC85-9810-405A-AD2E-4884C2506BD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37DE4A5-6DF7-4B20-B861-3E802B611A6D}"/>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087B408D-198B-4358-8C73-00364D37B9D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4F135BA-9934-49AC-BE94-03CA1E4D0F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DB87089-D85C-4446-BEA5-D9F139C4463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FCEEA6B0-34B5-4CD7-A286-A70C778FF51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BBA96F1-D2E6-4652-A8DE-A93B9036A33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67CEC46-9DCE-4DC8-90C9-A02C63C6E81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18AA453-7834-4637-9E29-6DAD112507CD}"/>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EC5C2C45-A8DB-486D-BB5B-1358933F23B2}"/>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7EA59C1-8580-4607-84CD-5B69C1E9C85F}"/>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1D1047F1-D41A-4A52-B547-9DD685308AFE}"/>
              </a:ext>
            </a:extLst>
          </p:cNvPr>
          <p:cNvGrpSpPr/>
          <p:nvPr userDrawn="1"/>
        </p:nvGrpSpPr>
        <p:grpSpPr>
          <a:xfrm>
            <a:off x="576022" y="2208040"/>
            <a:ext cx="336664" cy="336745"/>
            <a:chOff x="9342265" y="2571740"/>
            <a:chExt cx="336664" cy="336745"/>
          </a:xfrm>
        </p:grpSpPr>
        <p:sp>
          <p:nvSpPr>
            <p:cNvPr id="37" name="Graphic 38">
              <a:extLst>
                <a:ext uri="{FF2B5EF4-FFF2-40B4-BE49-F238E27FC236}">
                  <a16:creationId xmlns:a16="http://schemas.microsoft.com/office/drawing/2014/main" id="{3D8C6361-9F0C-4DCC-9C08-1E693694A75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74F98EC2-438C-4C7D-B7C0-40F31453DDA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E682603F-F4AB-4553-AEE1-A2046A05230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8C196A41-5B70-4E88-9168-50EEE896D949}"/>
              </a:ext>
            </a:extLst>
          </p:cNvPr>
          <p:cNvGrpSpPr/>
          <p:nvPr userDrawn="1"/>
        </p:nvGrpSpPr>
        <p:grpSpPr>
          <a:xfrm flipH="1">
            <a:off x="3865506" y="5701908"/>
            <a:ext cx="1407277" cy="780637"/>
            <a:chOff x="6495821" y="1090764"/>
            <a:chExt cx="1407277" cy="780637"/>
          </a:xfrm>
        </p:grpSpPr>
        <p:sp>
          <p:nvSpPr>
            <p:cNvPr id="41" name="Graphic 38">
              <a:extLst>
                <a:ext uri="{FF2B5EF4-FFF2-40B4-BE49-F238E27FC236}">
                  <a16:creationId xmlns:a16="http://schemas.microsoft.com/office/drawing/2014/main" id="{2D374FD1-652C-4C77-864F-F8D73BB7319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84EA61C-2F9D-4FEE-BEFD-8EDCD9ECFA4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EF0A398F-0CAB-4A28-91E1-57266D47C19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01FB50A-FAA3-4332-9271-5440DED72FE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9396DB9-77CD-4FDB-A839-C1247B10126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187100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2850838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rgbClr val="3E8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662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2279" name="Graphic 38">
            <a:extLst>
              <a:ext uri="{FF2B5EF4-FFF2-40B4-BE49-F238E27FC236}">
                <a16:creationId xmlns:a16="http://schemas.microsoft.com/office/drawing/2014/main" id="{16CA199C-F289-47AE-9EBE-CF105F56E170}"/>
              </a:ext>
            </a:extLst>
          </p:cNvPr>
          <p:cNvGrpSpPr/>
          <p:nvPr userDrawn="1"/>
        </p:nvGrpSpPr>
        <p:grpSpPr>
          <a:xfrm>
            <a:off x="10298235" y="270115"/>
            <a:ext cx="526233" cy="534913"/>
            <a:chOff x="3867783" y="1582991"/>
            <a:chExt cx="526233" cy="534913"/>
          </a:xfrm>
          <a:solidFill>
            <a:schemeClr val="accent4"/>
          </a:solidFill>
        </p:grpSpPr>
        <p:sp>
          <p:nvSpPr>
            <p:cNvPr id="2280" name="Graphic 38">
              <a:extLst>
                <a:ext uri="{FF2B5EF4-FFF2-40B4-BE49-F238E27FC236}">
                  <a16:creationId xmlns:a16="http://schemas.microsoft.com/office/drawing/2014/main" id="{B367EA2D-E18E-4B1B-8E02-92A337C3DEA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81" name="Graphic 38">
              <a:extLst>
                <a:ext uri="{FF2B5EF4-FFF2-40B4-BE49-F238E27FC236}">
                  <a16:creationId xmlns:a16="http://schemas.microsoft.com/office/drawing/2014/main" id="{D6F6F439-DAA5-4C8F-887B-20B73C7DAF2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282" name="Graphic 38">
              <a:extLst>
                <a:ext uri="{FF2B5EF4-FFF2-40B4-BE49-F238E27FC236}">
                  <a16:creationId xmlns:a16="http://schemas.microsoft.com/office/drawing/2014/main" id="{21E08674-090D-4C8E-A041-D88D34FEE51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83" name="Graphic 38">
              <a:extLst>
                <a:ext uri="{FF2B5EF4-FFF2-40B4-BE49-F238E27FC236}">
                  <a16:creationId xmlns:a16="http://schemas.microsoft.com/office/drawing/2014/main" id="{D80031B4-0452-43D7-BAA1-4DCFE7C96F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284" name="Graphic 38">
              <a:extLst>
                <a:ext uri="{FF2B5EF4-FFF2-40B4-BE49-F238E27FC236}">
                  <a16:creationId xmlns:a16="http://schemas.microsoft.com/office/drawing/2014/main" id="{90F11796-AD05-4A38-9B78-E907ACA82A2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85" name="Graphic 38">
              <a:extLst>
                <a:ext uri="{FF2B5EF4-FFF2-40B4-BE49-F238E27FC236}">
                  <a16:creationId xmlns:a16="http://schemas.microsoft.com/office/drawing/2014/main" id="{1C3D59E4-B516-461B-93A9-FCE37F98D9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286" name="Graphic 38">
              <a:extLst>
                <a:ext uri="{FF2B5EF4-FFF2-40B4-BE49-F238E27FC236}">
                  <a16:creationId xmlns:a16="http://schemas.microsoft.com/office/drawing/2014/main" id="{32A71999-77E6-4C03-97FA-7910B54B8C0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87" name="Graphic 38">
              <a:extLst>
                <a:ext uri="{FF2B5EF4-FFF2-40B4-BE49-F238E27FC236}">
                  <a16:creationId xmlns:a16="http://schemas.microsoft.com/office/drawing/2014/main" id="{F7B7ED45-6A0F-446F-8134-2A2CF94920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288" name="Graphic 38">
              <a:extLst>
                <a:ext uri="{FF2B5EF4-FFF2-40B4-BE49-F238E27FC236}">
                  <a16:creationId xmlns:a16="http://schemas.microsoft.com/office/drawing/2014/main" id="{E6F874B4-0043-49B7-ABA0-F5CF81069C1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89" name="Graphic 38">
            <a:extLst>
              <a:ext uri="{FF2B5EF4-FFF2-40B4-BE49-F238E27FC236}">
                <a16:creationId xmlns:a16="http://schemas.microsoft.com/office/drawing/2014/main" id="{A6D91B71-2EDA-491C-84D1-5D95935D9ECF}"/>
              </a:ext>
            </a:extLst>
          </p:cNvPr>
          <p:cNvGrpSpPr/>
          <p:nvPr userDrawn="1"/>
        </p:nvGrpSpPr>
        <p:grpSpPr>
          <a:xfrm>
            <a:off x="6102925" y="455564"/>
            <a:ext cx="1199776" cy="684649"/>
            <a:chOff x="6495821" y="1090764"/>
            <a:chExt cx="1407277" cy="780637"/>
          </a:xfrm>
        </p:grpSpPr>
        <p:sp>
          <p:nvSpPr>
            <p:cNvPr id="2290" name="Graphic 38">
              <a:extLst>
                <a:ext uri="{FF2B5EF4-FFF2-40B4-BE49-F238E27FC236}">
                  <a16:creationId xmlns:a16="http://schemas.microsoft.com/office/drawing/2014/main" id="{39E1A0E0-C5E4-4C57-BD79-C303F9F16C9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291" name="Graphic 38">
              <a:extLst>
                <a:ext uri="{FF2B5EF4-FFF2-40B4-BE49-F238E27FC236}">
                  <a16:creationId xmlns:a16="http://schemas.microsoft.com/office/drawing/2014/main" id="{A8C895E9-B8C3-4C6F-B8A0-D21B349A3B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92" name="Graphic 38">
              <a:extLst>
                <a:ext uri="{FF2B5EF4-FFF2-40B4-BE49-F238E27FC236}">
                  <a16:creationId xmlns:a16="http://schemas.microsoft.com/office/drawing/2014/main" id="{E290C379-2C5D-49E3-B0CF-84773D4E84F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93" name="Graphic 38">
              <a:extLst>
                <a:ext uri="{FF2B5EF4-FFF2-40B4-BE49-F238E27FC236}">
                  <a16:creationId xmlns:a16="http://schemas.microsoft.com/office/drawing/2014/main" id="{B58DDC1A-B06C-48AB-8DF7-48F5B8DEE30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94" name="Graphic 38">
              <a:extLst>
                <a:ext uri="{FF2B5EF4-FFF2-40B4-BE49-F238E27FC236}">
                  <a16:creationId xmlns:a16="http://schemas.microsoft.com/office/drawing/2014/main" id="{F36A5CDF-22EC-4421-A4DC-A2CD34E852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95" name="Graphic 38">
            <a:extLst>
              <a:ext uri="{FF2B5EF4-FFF2-40B4-BE49-F238E27FC236}">
                <a16:creationId xmlns:a16="http://schemas.microsoft.com/office/drawing/2014/main" id="{25FCE6DE-1A4C-433A-A83F-6C7EB32DB9E6}"/>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296" name="Graphic 38">
            <a:extLst>
              <a:ext uri="{FF2B5EF4-FFF2-40B4-BE49-F238E27FC236}">
                <a16:creationId xmlns:a16="http://schemas.microsoft.com/office/drawing/2014/main" id="{69CE66DE-7F47-4C7A-A8E0-CF8DFF0A17CF}"/>
              </a:ext>
            </a:extLst>
          </p:cNvPr>
          <p:cNvGrpSpPr/>
          <p:nvPr userDrawn="1"/>
        </p:nvGrpSpPr>
        <p:grpSpPr>
          <a:xfrm>
            <a:off x="701904" y="2934184"/>
            <a:ext cx="641221" cy="534951"/>
            <a:chOff x="2853315" y="2121546"/>
            <a:chExt cx="641221" cy="534951"/>
          </a:xfrm>
          <a:solidFill>
            <a:schemeClr val="accent3"/>
          </a:solidFill>
        </p:grpSpPr>
        <p:sp>
          <p:nvSpPr>
            <p:cNvPr id="2297" name="Graphic 38">
              <a:extLst>
                <a:ext uri="{FF2B5EF4-FFF2-40B4-BE49-F238E27FC236}">
                  <a16:creationId xmlns:a16="http://schemas.microsoft.com/office/drawing/2014/main" id="{3ABA2C8C-BBE2-44B8-9706-039C9A3CAD6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98" name="Graphic 38">
              <a:extLst>
                <a:ext uri="{FF2B5EF4-FFF2-40B4-BE49-F238E27FC236}">
                  <a16:creationId xmlns:a16="http://schemas.microsoft.com/office/drawing/2014/main" id="{1E0F359C-90BA-4250-9F3C-40B123CB2487}"/>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99" name="Graphic 38">
              <a:extLst>
                <a:ext uri="{FF2B5EF4-FFF2-40B4-BE49-F238E27FC236}">
                  <a16:creationId xmlns:a16="http://schemas.microsoft.com/office/drawing/2014/main" id="{4D5C1908-60A7-4728-84E1-0259158617E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00" name="Graphic 38">
              <a:extLst>
                <a:ext uri="{FF2B5EF4-FFF2-40B4-BE49-F238E27FC236}">
                  <a16:creationId xmlns:a16="http://schemas.microsoft.com/office/drawing/2014/main" id="{EE994DCA-6BC3-4385-A9C5-C0CCDDAC9C4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01" name="Graphic 38">
              <a:extLst>
                <a:ext uri="{FF2B5EF4-FFF2-40B4-BE49-F238E27FC236}">
                  <a16:creationId xmlns:a16="http://schemas.microsoft.com/office/drawing/2014/main" id="{C684F4ED-DE2C-4AB0-9D76-0899F7CC073B}"/>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02" name="Graphic 38">
              <a:extLst>
                <a:ext uri="{FF2B5EF4-FFF2-40B4-BE49-F238E27FC236}">
                  <a16:creationId xmlns:a16="http://schemas.microsoft.com/office/drawing/2014/main" id="{E1D46BA3-EA10-4184-9B17-518B069BA13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03" name="Graphic 38">
              <a:extLst>
                <a:ext uri="{FF2B5EF4-FFF2-40B4-BE49-F238E27FC236}">
                  <a16:creationId xmlns:a16="http://schemas.microsoft.com/office/drawing/2014/main" id="{2191C591-E598-4964-869C-E05A3F9F308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04" name="Graphic 38">
              <a:extLst>
                <a:ext uri="{FF2B5EF4-FFF2-40B4-BE49-F238E27FC236}">
                  <a16:creationId xmlns:a16="http://schemas.microsoft.com/office/drawing/2014/main" id="{0EDC1900-D94E-4CF6-AE8F-9200EB79A1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05" name="Graphic 38">
              <a:extLst>
                <a:ext uri="{FF2B5EF4-FFF2-40B4-BE49-F238E27FC236}">
                  <a16:creationId xmlns:a16="http://schemas.microsoft.com/office/drawing/2014/main" id="{F612DD3F-8B43-40CB-98FE-C5ED0551273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308" name="Graphic 38">
            <a:extLst>
              <a:ext uri="{FF2B5EF4-FFF2-40B4-BE49-F238E27FC236}">
                <a16:creationId xmlns:a16="http://schemas.microsoft.com/office/drawing/2014/main" id="{85B7F198-A607-4F46-A013-16556B1C2FE5}"/>
              </a:ext>
            </a:extLst>
          </p:cNvPr>
          <p:cNvGrpSpPr/>
          <p:nvPr userDrawn="1"/>
        </p:nvGrpSpPr>
        <p:grpSpPr>
          <a:xfrm>
            <a:off x="3877938" y="387454"/>
            <a:ext cx="336664" cy="336745"/>
            <a:chOff x="9342265" y="2571740"/>
            <a:chExt cx="336664" cy="336745"/>
          </a:xfrm>
        </p:grpSpPr>
        <p:sp>
          <p:nvSpPr>
            <p:cNvPr id="2309" name="Graphic 38">
              <a:extLst>
                <a:ext uri="{FF2B5EF4-FFF2-40B4-BE49-F238E27FC236}">
                  <a16:creationId xmlns:a16="http://schemas.microsoft.com/office/drawing/2014/main" id="{CDA1DCE9-2F22-447A-8927-98E81885AF2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310" name="Graphic 38">
              <a:extLst>
                <a:ext uri="{FF2B5EF4-FFF2-40B4-BE49-F238E27FC236}">
                  <a16:creationId xmlns:a16="http://schemas.microsoft.com/office/drawing/2014/main" id="{EEA31455-E9A6-4BE1-ACB3-EEBEC5CAF69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11" name="Graphic 38">
            <a:extLst>
              <a:ext uri="{FF2B5EF4-FFF2-40B4-BE49-F238E27FC236}">
                <a16:creationId xmlns:a16="http://schemas.microsoft.com/office/drawing/2014/main" id="{373D5EED-0E4E-4CFF-81CA-185D1FE5A406}"/>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2312" name="Graphic 38">
            <a:extLst>
              <a:ext uri="{FF2B5EF4-FFF2-40B4-BE49-F238E27FC236}">
                <a16:creationId xmlns:a16="http://schemas.microsoft.com/office/drawing/2014/main" id="{51150F8A-89FF-4961-B90B-9E0FE1E4051D}"/>
              </a:ext>
            </a:extLst>
          </p:cNvPr>
          <p:cNvSpPr/>
          <p:nvPr userDrawn="1"/>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313" name="Graphic 38">
            <a:extLst>
              <a:ext uri="{FF2B5EF4-FFF2-40B4-BE49-F238E27FC236}">
                <a16:creationId xmlns:a16="http://schemas.microsoft.com/office/drawing/2014/main" id="{56FA7A87-5B87-4132-A961-1C8AD1C1AFB3}"/>
              </a:ext>
            </a:extLst>
          </p:cNvPr>
          <p:cNvGrpSpPr/>
          <p:nvPr userDrawn="1"/>
        </p:nvGrpSpPr>
        <p:grpSpPr>
          <a:xfrm>
            <a:off x="11112611" y="2857582"/>
            <a:ext cx="641221" cy="534951"/>
            <a:chOff x="2853315" y="2121546"/>
            <a:chExt cx="641221" cy="534951"/>
          </a:xfrm>
          <a:solidFill>
            <a:schemeClr val="accent2"/>
          </a:solidFill>
        </p:grpSpPr>
        <p:sp>
          <p:nvSpPr>
            <p:cNvPr id="2314" name="Graphic 38">
              <a:extLst>
                <a:ext uri="{FF2B5EF4-FFF2-40B4-BE49-F238E27FC236}">
                  <a16:creationId xmlns:a16="http://schemas.microsoft.com/office/drawing/2014/main" id="{EE90BE28-E94A-424F-BE2F-55D96E27902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15" name="Graphic 38">
              <a:extLst>
                <a:ext uri="{FF2B5EF4-FFF2-40B4-BE49-F238E27FC236}">
                  <a16:creationId xmlns:a16="http://schemas.microsoft.com/office/drawing/2014/main" id="{99832DE7-4479-4F24-AE4D-A4E4485B703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16" name="Graphic 38">
              <a:extLst>
                <a:ext uri="{FF2B5EF4-FFF2-40B4-BE49-F238E27FC236}">
                  <a16:creationId xmlns:a16="http://schemas.microsoft.com/office/drawing/2014/main" id="{8B827542-B672-4A5B-BA44-520D80E22D2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17" name="Graphic 38">
              <a:extLst>
                <a:ext uri="{FF2B5EF4-FFF2-40B4-BE49-F238E27FC236}">
                  <a16:creationId xmlns:a16="http://schemas.microsoft.com/office/drawing/2014/main" id="{7FC4D3C4-7326-476E-9C8C-A79490C2349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18" name="Graphic 38">
              <a:extLst>
                <a:ext uri="{FF2B5EF4-FFF2-40B4-BE49-F238E27FC236}">
                  <a16:creationId xmlns:a16="http://schemas.microsoft.com/office/drawing/2014/main" id="{C3EFDD02-E1D7-4146-9FDA-687D4C4948A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19" name="Graphic 38">
              <a:extLst>
                <a:ext uri="{FF2B5EF4-FFF2-40B4-BE49-F238E27FC236}">
                  <a16:creationId xmlns:a16="http://schemas.microsoft.com/office/drawing/2014/main" id="{D3E72070-A43E-4C1F-9DE6-C3C99683B64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20" name="Graphic 38">
              <a:extLst>
                <a:ext uri="{FF2B5EF4-FFF2-40B4-BE49-F238E27FC236}">
                  <a16:creationId xmlns:a16="http://schemas.microsoft.com/office/drawing/2014/main" id="{9F32887A-447D-4339-A225-F87FC298DF5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21" name="Graphic 38">
              <a:extLst>
                <a:ext uri="{FF2B5EF4-FFF2-40B4-BE49-F238E27FC236}">
                  <a16:creationId xmlns:a16="http://schemas.microsoft.com/office/drawing/2014/main" id="{B2489A22-B644-46F2-B61B-7CAF3ABB18F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22" name="Graphic 38">
              <a:extLst>
                <a:ext uri="{FF2B5EF4-FFF2-40B4-BE49-F238E27FC236}">
                  <a16:creationId xmlns:a16="http://schemas.microsoft.com/office/drawing/2014/main" id="{2D028459-D169-4DD3-819A-9051693954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323" name="Graphic 38">
            <a:extLst>
              <a:ext uri="{FF2B5EF4-FFF2-40B4-BE49-F238E27FC236}">
                <a16:creationId xmlns:a16="http://schemas.microsoft.com/office/drawing/2014/main" id="{0A40A6B9-AC72-49E5-A2D7-FA2EF3153275}"/>
              </a:ext>
            </a:extLst>
          </p:cNvPr>
          <p:cNvGrpSpPr/>
          <p:nvPr userDrawn="1"/>
        </p:nvGrpSpPr>
        <p:grpSpPr>
          <a:xfrm>
            <a:off x="9866879" y="5306928"/>
            <a:ext cx="336664" cy="336745"/>
            <a:chOff x="9342265" y="2571740"/>
            <a:chExt cx="336664" cy="336745"/>
          </a:xfrm>
        </p:grpSpPr>
        <p:sp>
          <p:nvSpPr>
            <p:cNvPr id="2324" name="Graphic 38">
              <a:extLst>
                <a:ext uri="{FF2B5EF4-FFF2-40B4-BE49-F238E27FC236}">
                  <a16:creationId xmlns:a16="http://schemas.microsoft.com/office/drawing/2014/main" id="{D445CAA4-C9F1-4930-873F-C5E84CA2E64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325" name="Graphic 38">
              <a:extLst>
                <a:ext uri="{FF2B5EF4-FFF2-40B4-BE49-F238E27FC236}">
                  <a16:creationId xmlns:a16="http://schemas.microsoft.com/office/drawing/2014/main" id="{4ACF4BFB-ADC6-4293-BBD9-F96A9E824BD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26" name="Graphic 38">
            <a:extLst>
              <a:ext uri="{FF2B5EF4-FFF2-40B4-BE49-F238E27FC236}">
                <a16:creationId xmlns:a16="http://schemas.microsoft.com/office/drawing/2014/main" id="{C67FC04E-9E5C-4FC0-A3A8-B7FC2020C9B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2327" name="Graphic 38">
            <a:extLst>
              <a:ext uri="{FF2B5EF4-FFF2-40B4-BE49-F238E27FC236}">
                <a16:creationId xmlns:a16="http://schemas.microsoft.com/office/drawing/2014/main" id="{817429EB-4A7F-413B-98CB-E22D388947C6}"/>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0"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rgbClr val="3E8C4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3B81F-31E3-4342-AB63-291852B32783}"/>
              </a:ext>
            </a:extLst>
          </p:cNvPr>
          <p:cNvSpPr/>
          <p:nvPr userDrawn="1"/>
        </p:nvSpPr>
        <p:spPr>
          <a:xfrm>
            <a:off x="0" y="0"/>
            <a:ext cx="2939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8B8ADEDE-825D-4412-8CE6-52A18036FEBF}"/>
              </a:ext>
            </a:extLst>
          </p:cNvPr>
          <p:cNvGrpSpPr/>
          <p:nvPr userDrawn="1"/>
        </p:nvGrpSpPr>
        <p:grpSpPr>
          <a:xfrm>
            <a:off x="8124851" y="2734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7AC8AF8D-40DA-4465-94C6-0DE43B85880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7EC94C6-3A02-4BE2-88A5-F590FA397A7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B023D60-4D56-47B2-A949-A70A90E35F2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79D0307-2C9C-49CC-BAC8-5FB3C8E057B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5794790D-03C6-4C80-9A3A-CFA3DD680D2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D942C28-1981-4C80-8E86-158D53B4F0E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4787DF8-48D8-4D08-AF55-23FBA52207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2C0649F0-CBC8-4BDD-94DA-6153808EC91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3FF6493-E8DD-4AEB-BB77-EB57C2EEAB0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950BB24E-2ED7-4512-B0B8-3A4E2B5EA67B}"/>
              </a:ext>
            </a:extLst>
          </p:cNvPr>
          <p:cNvGrpSpPr/>
          <p:nvPr userDrawn="1"/>
        </p:nvGrpSpPr>
        <p:grpSpPr>
          <a:xfrm>
            <a:off x="10466659" y="5957794"/>
            <a:ext cx="1407277" cy="780637"/>
            <a:chOff x="6495821" y="1090764"/>
            <a:chExt cx="1407277" cy="780637"/>
          </a:xfrm>
        </p:grpSpPr>
        <p:sp>
          <p:nvSpPr>
            <p:cNvPr id="20" name="Graphic 38">
              <a:extLst>
                <a:ext uri="{FF2B5EF4-FFF2-40B4-BE49-F238E27FC236}">
                  <a16:creationId xmlns:a16="http://schemas.microsoft.com/office/drawing/2014/main" id="{0CDC59BC-A57A-45F7-B9E7-648E7F735C4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CB22D10-D9A5-4B10-B9FA-28C1B8814F4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8F9ABAF9-D6CF-43E2-AB8E-51701A620D8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E77E9A33-290B-44CE-BD2E-7AB47F70C64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2B36CC1-47D6-44B0-A16F-252758681A8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10CDDA66-DB43-4E0A-9DBB-E3EAFEFB67FE}"/>
              </a:ext>
            </a:extLst>
          </p:cNvPr>
          <p:cNvSpPr/>
          <p:nvPr userDrawn="1"/>
        </p:nvSpPr>
        <p:spPr>
          <a:xfrm>
            <a:off x="201626" y="27341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3"/>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1680833-D96B-48E1-AB6B-EDF07E0360F5}"/>
              </a:ext>
            </a:extLst>
          </p:cNvPr>
          <p:cNvSpPr/>
          <p:nvPr userDrawn="1"/>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BCAA94D-E098-4399-8718-297C1C92077F}"/>
              </a:ext>
            </a:extLst>
          </p:cNvPr>
          <p:cNvSpPr/>
          <p:nvPr userDrawn="1"/>
        </p:nvSpPr>
        <p:spPr>
          <a:xfrm>
            <a:off x="11579882" y="31186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6612868"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5" name="Graphic 38">
            <a:extLst>
              <a:ext uri="{FF2B5EF4-FFF2-40B4-BE49-F238E27FC236}">
                <a16:creationId xmlns:a16="http://schemas.microsoft.com/office/drawing/2014/main" id="{0FE5B8B6-F271-4A02-B262-7C6ED5BE02CA}"/>
              </a:ext>
            </a:extLst>
          </p:cNvPr>
          <p:cNvGrpSpPr/>
          <p:nvPr userDrawn="1"/>
        </p:nvGrpSpPr>
        <p:grpSpPr>
          <a:xfrm>
            <a:off x="9444037" y="426637"/>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AAFAAC20-4CB9-4B23-9813-979CB8054B1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D4740681-7D7C-42D8-9654-1426F284A6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0605209A-7848-47BB-91A3-B3FC7DDC934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22DB58C-81DE-46D2-A99C-88A44C59418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D1555C8-762D-4CF5-96AB-5E18097608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4A46C5D4-1728-433E-A6E5-DA0243C961D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D53D70CC-C956-4C97-82F8-FEB02267A40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E71CA9E-5BAA-404A-86A9-85ADDB273E5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174A921-BC11-426A-949E-167E7D90ED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5" name="Graphic 38">
            <a:extLst>
              <a:ext uri="{FF2B5EF4-FFF2-40B4-BE49-F238E27FC236}">
                <a16:creationId xmlns:a16="http://schemas.microsoft.com/office/drawing/2014/main" id="{B768B571-C7F6-4970-B3EB-5F2373C5ADDD}"/>
              </a:ext>
            </a:extLst>
          </p:cNvPr>
          <p:cNvGrpSpPr/>
          <p:nvPr userDrawn="1"/>
        </p:nvGrpSpPr>
        <p:grpSpPr>
          <a:xfrm>
            <a:off x="6363756" y="847083"/>
            <a:ext cx="1407277" cy="780637"/>
            <a:chOff x="6495821" y="1090764"/>
            <a:chExt cx="1407277" cy="780637"/>
          </a:xfrm>
        </p:grpSpPr>
        <p:sp>
          <p:nvSpPr>
            <p:cNvPr id="16" name="Graphic 38">
              <a:extLst>
                <a:ext uri="{FF2B5EF4-FFF2-40B4-BE49-F238E27FC236}">
                  <a16:creationId xmlns:a16="http://schemas.microsoft.com/office/drawing/2014/main" id="{855DADAB-7D93-4A7A-84C5-6AB0199702E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9D3AD30-8A07-49B5-B446-4031BC1BEEB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612F7D0-30B2-451E-B19F-5352FA949DF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3A5F7C8-FB2D-4011-AE72-29ED18A758E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57D7E1B6-77D2-4752-AB49-9B4A9CBD661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1" name="Graphic 38">
            <a:extLst>
              <a:ext uri="{FF2B5EF4-FFF2-40B4-BE49-F238E27FC236}">
                <a16:creationId xmlns:a16="http://schemas.microsoft.com/office/drawing/2014/main" id="{6D914849-B6DD-4CC1-92DE-33A17A66A39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2" name="Graphic 38">
            <a:extLst>
              <a:ext uri="{FF2B5EF4-FFF2-40B4-BE49-F238E27FC236}">
                <a16:creationId xmlns:a16="http://schemas.microsoft.com/office/drawing/2014/main" id="{FD73FFDD-4159-451C-9420-619F8FAC9F4B}"/>
              </a:ext>
            </a:extLst>
          </p:cNvPr>
          <p:cNvGrpSpPr/>
          <p:nvPr userDrawn="1"/>
        </p:nvGrpSpPr>
        <p:grpSpPr>
          <a:xfrm>
            <a:off x="4557075" y="1163195"/>
            <a:ext cx="641221" cy="534951"/>
            <a:chOff x="2853315" y="2121546"/>
            <a:chExt cx="641221" cy="534951"/>
          </a:xfrm>
          <a:solidFill>
            <a:schemeClr val="accent3"/>
          </a:solidFill>
        </p:grpSpPr>
        <p:sp>
          <p:nvSpPr>
            <p:cNvPr id="23" name="Graphic 38">
              <a:extLst>
                <a:ext uri="{FF2B5EF4-FFF2-40B4-BE49-F238E27FC236}">
                  <a16:creationId xmlns:a16="http://schemas.microsoft.com/office/drawing/2014/main" id="{D89E2ED1-F16C-4BFA-96C5-85C33C5FA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11EA033-FA2D-4C44-8B01-0D2472CEA16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54A7624-D737-4BD6-B54C-51FC6A609B86}"/>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6582E95-3E58-4A3A-8B0B-C553805F0B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1F96E53-0845-4D2F-8BFF-942CC880994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5C4B6CF-1A37-44A4-ACB8-DC8E5019F78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1DD3A21-EB2E-4509-951E-98D66DE55B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AEC8FC2-E7CF-4FA4-B7A8-DBA9748C83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002357-989A-4B8C-A9B8-0600554A573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2C5771A0-1446-4191-AAC5-8D8B71915C1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32430200-0CAC-493E-BF4B-7CC5E9797614}"/>
              </a:ext>
            </a:extLst>
          </p:cNvPr>
          <p:cNvSpPr/>
          <p:nvPr userDrawn="1"/>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4" name="Graphic 38">
            <a:extLst>
              <a:ext uri="{FF2B5EF4-FFF2-40B4-BE49-F238E27FC236}">
                <a16:creationId xmlns:a16="http://schemas.microsoft.com/office/drawing/2014/main" id="{1F5D76DB-2220-486E-AEA1-DDA589C1011D}"/>
              </a:ext>
            </a:extLst>
          </p:cNvPr>
          <p:cNvGrpSpPr/>
          <p:nvPr userDrawn="1"/>
        </p:nvGrpSpPr>
        <p:grpSpPr>
          <a:xfrm>
            <a:off x="3322095" y="196260"/>
            <a:ext cx="336664" cy="336745"/>
            <a:chOff x="9342265" y="2571740"/>
            <a:chExt cx="336664" cy="336745"/>
          </a:xfrm>
        </p:grpSpPr>
        <p:sp>
          <p:nvSpPr>
            <p:cNvPr id="35" name="Graphic 38">
              <a:extLst>
                <a:ext uri="{FF2B5EF4-FFF2-40B4-BE49-F238E27FC236}">
                  <a16:creationId xmlns:a16="http://schemas.microsoft.com/office/drawing/2014/main" id="{79CAEDCA-E9E1-4D88-B16C-9F380D1F89D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36AC8A7-4598-40DD-BADA-6372265FFA6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19CC4F78-518C-4E1F-A2DF-7AF419022FFA}"/>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4BC3F4A-7BA6-4ECE-AFF7-E7A5F8076584}"/>
              </a:ext>
            </a:extLst>
          </p:cNvPr>
          <p:cNvSpPr/>
          <p:nvPr userDrawn="1"/>
        </p:nvSpPr>
        <p:spPr>
          <a:xfrm>
            <a:off x="338376" y="71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9" name="Graphic 38">
            <a:extLst>
              <a:ext uri="{FF2B5EF4-FFF2-40B4-BE49-F238E27FC236}">
                <a16:creationId xmlns:a16="http://schemas.microsoft.com/office/drawing/2014/main" id="{78B2DC55-8588-4953-B5BD-4A7A29F19497}"/>
              </a:ext>
            </a:extLst>
          </p:cNvPr>
          <p:cNvGrpSpPr/>
          <p:nvPr userDrawn="1"/>
        </p:nvGrpSpPr>
        <p:grpSpPr>
          <a:xfrm>
            <a:off x="10808000" y="3976654"/>
            <a:ext cx="641221" cy="534951"/>
            <a:chOff x="2853315" y="2121546"/>
            <a:chExt cx="641221" cy="534951"/>
          </a:xfrm>
          <a:solidFill>
            <a:schemeClr val="accent2"/>
          </a:solidFill>
        </p:grpSpPr>
        <p:sp>
          <p:nvSpPr>
            <p:cNvPr id="40" name="Graphic 38">
              <a:extLst>
                <a:ext uri="{FF2B5EF4-FFF2-40B4-BE49-F238E27FC236}">
                  <a16:creationId xmlns:a16="http://schemas.microsoft.com/office/drawing/2014/main" id="{8448B46A-C16C-4DC6-BF63-11DF13F16DE6}"/>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67EB9AE-FE51-4BA7-9FE8-D548CA0B99F8}"/>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4FE07FCF-0FB1-45FC-B627-77627C8F94F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8FB1D2FA-E1E1-40B4-92E4-C0449B7E1F6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4A5EAC56-8B74-41B1-84BC-D1A9D582DB6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1D39DFC-147A-4CE3-B62A-8E6D74798E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FA7CBD5-3754-449A-B4A1-2487C5413DA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4245F9F-AD98-491D-BD57-D9D396FBDB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25B278-F45C-4D9D-931D-780FB034FF4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9" name="Graphic 38">
            <a:extLst>
              <a:ext uri="{FF2B5EF4-FFF2-40B4-BE49-F238E27FC236}">
                <a16:creationId xmlns:a16="http://schemas.microsoft.com/office/drawing/2014/main" id="{36AFBFD8-68F7-4BA6-BFE4-53F13198ACE6}"/>
              </a:ext>
            </a:extLst>
          </p:cNvPr>
          <p:cNvGrpSpPr/>
          <p:nvPr userDrawn="1"/>
        </p:nvGrpSpPr>
        <p:grpSpPr>
          <a:xfrm>
            <a:off x="11280889" y="5505711"/>
            <a:ext cx="336664" cy="336745"/>
            <a:chOff x="9342265" y="2571740"/>
            <a:chExt cx="336664" cy="336745"/>
          </a:xfrm>
        </p:grpSpPr>
        <p:sp>
          <p:nvSpPr>
            <p:cNvPr id="50" name="Graphic 38">
              <a:extLst>
                <a:ext uri="{FF2B5EF4-FFF2-40B4-BE49-F238E27FC236}">
                  <a16:creationId xmlns:a16="http://schemas.microsoft.com/office/drawing/2014/main" id="{1BFED0DA-376F-46FF-9CFA-0F92EC99EF6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35EE6EB8-60C7-4E85-9FA3-3BF0580A6D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FAA5CD2A-F6EB-44BF-8DAF-0CC431713A2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FF0754A-5555-4E9C-91FF-CF2EB000F197}"/>
              </a:ext>
            </a:extLst>
          </p:cNvPr>
          <p:cNvSpPr/>
          <p:nvPr userDrawn="1"/>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Graphic 38">
            <a:extLst>
              <a:ext uri="{FF2B5EF4-FFF2-40B4-BE49-F238E27FC236}">
                <a16:creationId xmlns:a16="http://schemas.microsoft.com/office/drawing/2014/main" id="{062681DC-7997-4A3D-8686-03701DEC9AFE}"/>
              </a:ext>
            </a:extLst>
          </p:cNvPr>
          <p:cNvSpPr/>
          <p:nvPr userDrawn="1"/>
        </p:nvSpPr>
        <p:spPr>
          <a:xfrm>
            <a:off x="3908413" y="636134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0F60655F-C013-4E26-86C9-1FB1487ADF06}"/>
              </a:ext>
            </a:extLst>
          </p:cNvPr>
          <p:cNvGrpSpPr/>
          <p:nvPr userDrawn="1"/>
        </p:nvGrpSpPr>
        <p:grpSpPr>
          <a:xfrm>
            <a:off x="3322095" y="196260"/>
            <a:ext cx="336664" cy="336745"/>
            <a:chOff x="9342265" y="2571740"/>
            <a:chExt cx="336664" cy="336745"/>
          </a:xfrm>
        </p:grpSpPr>
        <p:sp>
          <p:nvSpPr>
            <p:cNvPr id="36" name="Graphic 38">
              <a:extLst>
                <a:ext uri="{FF2B5EF4-FFF2-40B4-BE49-F238E27FC236}">
                  <a16:creationId xmlns:a16="http://schemas.microsoft.com/office/drawing/2014/main" id="{59FDA677-B846-4334-8D62-4ADA0DDAB92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CCD38B6-32E8-4644-A2B3-5B5E80DB2E3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4464C8D7-94F0-49C3-9074-DAF2A0E219C0}"/>
              </a:ext>
            </a:extLst>
          </p:cNvPr>
          <p:cNvSpPr/>
          <p:nvPr userDrawn="1"/>
        </p:nvSpPr>
        <p:spPr>
          <a:xfrm>
            <a:off x="20432"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7573951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11/09/2023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3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6.xml"/><Relationship Id="rId7" Type="http://schemas.openxmlformats.org/officeDocument/2006/relationships/image" Target="../media/image11.png"/><Relationship Id="rId2" Type="http://schemas.openxmlformats.org/officeDocument/2006/relationships/video" Target="https://www.youtube.com/embed/BNNcpAcF0GM" TargetMode="External"/><Relationship Id="rId1" Type="http://schemas.openxmlformats.org/officeDocument/2006/relationships/video" Target="https://youtu.be/BNNcpAcF0GM" TargetMode="Externa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6.xml"/><Relationship Id="rId7" Type="http://schemas.openxmlformats.org/officeDocument/2006/relationships/image" Target="../media/image11.png"/><Relationship Id="rId2" Type="http://schemas.openxmlformats.org/officeDocument/2006/relationships/video" Target="https://www.youtube.com/embed/mdA2sByFX1I" TargetMode="External"/><Relationship Id="rId1" Type="http://schemas.openxmlformats.org/officeDocument/2006/relationships/video" Target="https://youtu.be/mdA2sByFX1I" TargetMode="Externa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1641" y="4390277"/>
            <a:ext cx="2290630" cy="2290630"/>
          </a:xfrm>
          <a:prstGeom prst="rect">
            <a:avLst/>
          </a:prstGeom>
        </p:spPr>
      </p:pic>
      <p:grpSp>
        <p:nvGrpSpPr>
          <p:cNvPr id="34" name="Group 33">
            <a:extLst>
              <a:ext uri="{FF2B5EF4-FFF2-40B4-BE49-F238E27FC236}">
                <a16:creationId xmlns:a16="http://schemas.microsoft.com/office/drawing/2014/main" id="{BA48B66D-CD7B-1B2A-4D5C-809376D5DE7D}"/>
              </a:ext>
            </a:extLst>
          </p:cNvPr>
          <p:cNvGrpSpPr/>
          <p:nvPr/>
        </p:nvGrpSpPr>
        <p:grpSpPr>
          <a:xfrm>
            <a:off x="89451" y="6338054"/>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7" name="Graphic 38">
            <a:extLst>
              <a:ext uri="{FF2B5EF4-FFF2-40B4-BE49-F238E27FC236}">
                <a16:creationId xmlns:a16="http://schemas.microsoft.com/office/drawing/2014/main" id="{38FE0E53-5B9E-6950-3141-4FC7E37F3859}"/>
              </a:ext>
            </a:extLst>
          </p:cNvPr>
          <p:cNvGrpSpPr/>
          <p:nvPr/>
        </p:nvGrpSpPr>
        <p:grpSpPr>
          <a:xfrm>
            <a:off x="2775449" y="1637062"/>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4" name="Graphic 38">
            <a:extLst>
              <a:ext uri="{FF2B5EF4-FFF2-40B4-BE49-F238E27FC236}">
                <a16:creationId xmlns:a16="http://schemas.microsoft.com/office/drawing/2014/main" id="{9B7B4C6E-78B9-9DB4-B1DE-5DF08C8054ED}"/>
              </a:ext>
            </a:extLst>
          </p:cNvPr>
          <p:cNvGrpSpPr/>
          <p:nvPr/>
        </p:nvGrpSpPr>
        <p:grpSpPr>
          <a:xfrm>
            <a:off x="357052" y="5151376"/>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8" name="Graphic 38">
            <a:extLst>
              <a:ext uri="{FF2B5EF4-FFF2-40B4-BE49-F238E27FC236}">
                <a16:creationId xmlns:a16="http://schemas.microsoft.com/office/drawing/2014/main" id="{251D3707-9685-1468-C875-BC79E72FC823}"/>
              </a:ext>
            </a:extLst>
          </p:cNvPr>
          <p:cNvSpPr/>
          <p:nvPr/>
        </p:nvSpPr>
        <p:spPr>
          <a:xfrm>
            <a:off x="11289058" y="199058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rgbClr val="3E88F8"/>
          </a:solid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44281B6-4404-0B0F-B21E-4348BBFED15A}"/>
              </a:ext>
            </a:extLst>
          </p:cNvPr>
          <p:cNvSpPr/>
          <p:nvPr/>
        </p:nvSpPr>
        <p:spPr>
          <a:xfrm>
            <a:off x="5482790" y="42328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 name="Freeform 12">
            <a:extLst>
              <a:ext uri="{FF2B5EF4-FFF2-40B4-BE49-F238E27FC236}">
                <a16:creationId xmlns:a16="http://schemas.microsoft.com/office/drawing/2014/main" id="{5B037969-4C15-F5B2-B2C2-A052A90EF96B}"/>
              </a:ext>
            </a:extLst>
          </p:cNvPr>
          <p:cNvSpPr/>
          <p:nvPr/>
        </p:nvSpPr>
        <p:spPr>
          <a:xfrm>
            <a:off x="3647400" y="213074"/>
            <a:ext cx="5122957" cy="703411"/>
          </a:xfrm>
          <a:custGeom>
            <a:avLst/>
            <a:gdLst/>
            <a:ahLst/>
            <a:cxnLst/>
            <a:rect l="l" t="t" r="r" b="b"/>
            <a:pathLst>
              <a:path w="7353300" h="1009650">
                <a:moveTo>
                  <a:pt x="0" y="0"/>
                </a:moveTo>
                <a:lnTo>
                  <a:pt x="7353300" y="0"/>
                </a:lnTo>
                <a:lnTo>
                  <a:pt x="7353300" y="1009650"/>
                </a:lnTo>
                <a:lnTo>
                  <a:pt x="0" y="1009650"/>
                </a:lnTo>
                <a:lnTo>
                  <a:pt x="0" y="0"/>
                </a:lnTo>
                <a:close/>
              </a:path>
            </a:pathLst>
          </a:custGeom>
          <a:blipFill>
            <a:blip r:embed="rId3"/>
            <a:stretch>
              <a:fillRect/>
            </a:stretch>
          </a:blipFill>
        </p:spPr>
      </p:sp>
      <p:grpSp>
        <p:nvGrpSpPr>
          <p:cNvPr id="9" name="Graphic 38">
            <a:extLst>
              <a:ext uri="{FF2B5EF4-FFF2-40B4-BE49-F238E27FC236}">
                <a16:creationId xmlns:a16="http://schemas.microsoft.com/office/drawing/2014/main" id="{5077E733-7E2A-2F14-95F0-19B4446D13FA}"/>
              </a:ext>
            </a:extLst>
          </p:cNvPr>
          <p:cNvGrpSpPr/>
          <p:nvPr/>
        </p:nvGrpSpPr>
        <p:grpSpPr>
          <a:xfrm>
            <a:off x="11406330" y="3485100"/>
            <a:ext cx="336664" cy="336745"/>
            <a:chOff x="9342265" y="2571740"/>
            <a:chExt cx="336664" cy="336745"/>
          </a:xfrm>
        </p:grpSpPr>
        <p:sp>
          <p:nvSpPr>
            <p:cNvPr id="10" name="Graphic 38">
              <a:extLst>
                <a:ext uri="{FF2B5EF4-FFF2-40B4-BE49-F238E27FC236}">
                  <a16:creationId xmlns:a16="http://schemas.microsoft.com/office/drawing/2014/main" id="{69301516-200A-39E6-9088-3D90981635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EB3323"/>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C2468A8C-4B44-E20E-3040-F9EAF7ED2E2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3" name="Graphic 38">
            <a:extLst>
              <a:ext uri="{FF2B5EF4-FFF2-40B4-BE49-F238E27FC236}">
                <a16:creationId xmlns:a16="http://schemas.microsoft.com/office/drawing/2014/main" id="{C6BEBC4C-DB84-7E04-ADBE-96402B7596D6}"/>
              </a:ext>
            </a:extLst>
          </p:cNvPr>
          <p:cNvGrpSpPr/>
          <p:nvPr/>
        </p:nvGrpSpPr>
        <p:grpSpPr>
          <a:xfrm>
            <a:off x="9116075" y="2689183"/>
            <a:ext cx="1407277" cy="780637"/>
            <a:chOff x="6495821" y="1090764"/>
            <a:chExt cx="1407277" cy="780637"/>
          </a:xfrm>
        </p:grpSpPr>
        <p:sp>
          <p:nvSpPr>
            <p:cNvPr id="24" name="Graphic 38">
              <a:extLst>
                <a:ext uri="{FF2B5EF4-FFF2-40B4-BE49-F238E27FC236}">
                  <a16:creationId xmlns:a16="http://schemas.microsoft.com/office/drawing/2014/main" id="{D28911CC-A02D-8DB6-95AF-E641E88F426C}"/>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3F30894B-D750-2454-D06A-F7B35A635FD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B3E8B0CF-183E-A064-B598-C63E7BB5FE7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4EECFA2-07D6-AEDE-F262-EB9D0415270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299A3505-CA46-92A4-DC50-E18EAA06601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9" name="Graphic 38">
            <a:extLst>
              <a:ext uri="{FF2B5EF4-FFF2-40B4-BE49-F238E27FC236}">
                <a16:creationId xmlns:a16="http://schemas.microsoft.com/office/drawing/2014/main" id="{77034D37-61C2-9BE2-C6E1-170EDE87FAC7}"/>
              </a:ext>
            </a:extLst>
          </p:cNvPr>
          <p:cNvSpPr/>
          <p:nvPr/>
        </p:nvSpPr>
        <p:spPr>
          <a:xfrm>
            <a:off x="1607316" y="78482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21582F46-B805-C7E0-FD80-105BAD71F028}"/>
              </a:ext>
            </a:extLst>
          </p:cNvPr>
          <p:cNvSpPr/>
          <p:nvPr/>
        </p:nvSpPr>
        <p:spPr>
          <a:xfrm>
            <a:off x="10823888" y="56477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bg1"/>
          </a:solidFill>
          <a:ln w="3429" cap="flat">
            <a:noFill/>
            <a:prstDash val="solid"/>
            <a:miter/>
          </a:ln>
        </p:spPr>
        <p:txBody>
          <a:bodyPr rtlCol="0" anchor="ctr"/>
          <a:lstStyle/>
          <a:p>
            <a:endParaRPr lang="en-ID"/>
          </a:p>
        </p:txBody>
      </p:sp>
      <p:grpSp>
        <p:nvGrpSpPr>
          <p:cNvPr id="89" name="Graphic 38">
            <a:extLst>
              <a:ext uri="{FF2B5EF4-FFF2-40B4-BE49-F238E27FC236}">
                <a16:creationId xmlns:a16="http://schemas.microsoft.com/office/drawing/2014/main" id="{505A3E1D-5F79-2501-7135-7304AA596E86}"/>
              </a:ext>
            </a:extLst>
          </p:cNvPr>
          <p:cNvGrpSpPr/>
          <p:nvPr/>
        </p:nvGrpSpPr>
        <p:grpSpPr>
          <a:xfrm>
            <a:off x="333282" y="2113931"/>
            <a:ext cx="336664" cy="336745"/>
            <a:chOff x="9342265" y="2571740"/>
            <a:chExt cx="336664" cy="336745"/>
          </a:xfrm>
        </p:grpSpPr>
        <p:sp>
          <p:nvSpPr>
            <p:cNvPr id="90" name="Graphic 38">
              <a:extLst>
                <a:ext uri="{FF2B5EF4-FFF2-40B4-BE49-F238E27FC236}">
                  <a16:creationId xmlns:a16="http://schemas.microsoft.com/office/drawing/2014/main" id="{F7DCCEED-A41F-8969-6FA3-DCC105C2A4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DF972C1F-5DE7-CC06-BC9D-78A7E8554C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4" name="Graphic 38">
            <a:extLst>
              <a:ext uri="{FF2B5EF4-FFF2-40B4-BE49-F238E27FC236}">
                <a16:creationId xmlns:a16="http://schemas.microsoft.com/office/drawing/2014/main" id="{E18D2852-AB6C-D5E5-646A-FD420483FE08}"/>
              </a:ext>
            </a:extLst>
          </p:cNvPr>
          <p:cNvSpPr/>
          <p:nvPr/>
        </p:nvSpPr>
        <p:spPr>
          <a:xfrm>
            <a:off x="1270712" y="340243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rgbClr val="092074"/>
          </a:solidFill>
          <a:ln w="3429" cap="flat">
            <a:noFill/>
            <a:prstDash val="solid"/>
            <a:miter/>
          </a:ln>
        </p:spPr>
        <p:txBody>
          <a:bodyPr rtlCol="0" anchor="ctr"/>
          <a:lstStyle/>
          <a:p>
            <a:endParaRPr lang="en-ID"/>
          </a:p>
        </p:txBody>
      </p:sp>
      <p:sp>
        <p:nvSpPr>
          <p:cNvPr id="95" name="TextBox 94">
            <a:extLst>
              <a:ext uri="{FF2B5EF4-FFF2-40B4-BE49-F238E27FC236}">
                <a16:creationId xmlns:a16="http://schemas.microsoft.com/office/drawing/2014/main" id="{1C0281EA-C4E5-D7B9-7F77-7E962D2D7006}"/>
              </a:ext>
            </a:extLst>
          </p:cNvPr>
          <p:cNvSpPr txBox="1"/>
          <p:nvPr/>
        </p:nvSpPr>
        <p:spPr>
          <a:xfrm>
            <a:off x="3873546" y="1653976"/>
            <a:ext cx="4670665" cy="1323439"/>
          </a:xfrm>
          <a:prstGeom prst="rect">
            <a:avLst/>
          </a:prstGeom>
          <a:noFill/>
        </p:spPr>
        <p:txBody>
          <a:bodyPr wrap="square" rtlCol="0">
            <a:spAutoFit/>
          </a:bodyPr>
          <a:lstStyle/>
          <a:p>
            <a:pPr algn="ctr"/>
            <a:r>
              <a:rPr lang="en-US" sz="8000" b="1" dirty="0">
                <a:solidFill>
                  <a:srgbClr val="F9C00F"/>
                </a:solidFill>
                <a:latin typeface="Poppins" pitchFamily="2" charset="77"/>
                <a:cs typeface="Poppins" pitchFamily="2" charset="77"/>
              </a:rPr>
              <a:t>Be Kind</a:t>
            </a:r>
          </a:p>
        </p:txBody>
      </p:sp>
      <p:pic>
        <p:nvPicPr>
          <p:cNvPr id="97" name="Picture 96">
            <a:extLst>
              <a:ext uri="{FF2B5EF4-FFF2-40B4-BE49-F238E27FC236}">
                <a16:creationId xmlns:a16="http://schemas.microsoft.com/office/drawing/2014/main" id="{82EC8116-9EBC-5A75-E4AF-6727106F9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025" y="2610440"/>
            <a:ext cx="7772400" cy="4865522"/>
          </a:xfrm>
          <a:prstGeom prst="rect">
            <a:avLst/>
          </a:prstGeom>
        </p:spPr>
      </p:pic>
      <p:grpSp>
        <p:nvGrpSpPr>
          <p:cNvPr id="98" name="Graphic 2">
            <a:extLst>
              <a:ext uri="{FF2B5EF4-FFF2-40B4-BE49-F238E27FC236}">
                <a16:creationId xmlns:a16="http://schemas.microsoft.com/office/drawing/2014/main" id="{9045FCC0-D3F6-B5AA-3287-A8C6C69BC6FF}"/>
              </a:ext>
            </a:extLst>
          </p:cNvPr>
          <p:cNvGrpSpPr/>
          <p:nvPr/>
        </p:nvGrpSpPr>
        <p:grpSpPr>
          <a:xfrm>
            <a:off x="7456320" y="1031640"/>
            <a:ext cx="2016898" cy="1456892"/>
            <a:chOff x="6087422" y="667429"/>
            <a:chExt cx="834385" cy="602712"/>
          </a:xfrm>
          <a:solidFill>
            <a:schemeClr val="bg1"/>
          </a:solidFill>
        </p:grpSpPr>
        <p:sp>
          <p:nvSpPr>
            <p:cNvPr id="99" name="Graphic 2">
              <a:extLst>
                <a:ext uri="{FF2B5EF4-FFF2-40B4-BE49-F238E27FC236}">
                  <a16:creationId xmlns:a16="http://schemas.microsoft.com/office/drawing/2014/main" id="{40424D0F-0D8C-D2EB-248C-AC965DDA2EA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00" name="Graphic 2">
              <a:extLst>
                <a:ext uri="{FF2B5EF4-FFF2-40B4-BE49-F238E27FC236}">
                  <a16:creationId xmlns:a16="http://schemas.microsoft.com/office/drawing/2014/main" id="{6018358A-1966-36BC-62A5-BC574D34CF94}"/>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01" name="Graphic 2">
              <a:extLst>
                <a:ext uri="{FF2B5EF4-FFF2-40B4-BE49-F238E27FC236}">
                  <a16:creationId xmlns:a16="http://schemas.microsoft.com/office/drawing/2014/main" id="{A420F713-6140-49F0-C455-7270CD4A3934}"/>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102" name="Graphic 2">
              <a:extLst>
                <a:ext uri="{FF2B5EF4-FFF2-40B4-BE49-F238E27FC236}">
                  <a16:creationId xmlns:a16="http://schemas.microsoft.com/office/drawing/2014/main" id="{99F1448C-A5EE-417D-94E6-72201074F50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7A3EA0-7E7C-C16C-6C39-E7588089B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263" y="-23415"/>
            <a:ext cx="10345737" cy="6904829"/>
          </a:xfrm>
          <a:prstGeom prst="rect">
            <a:avLst/>
          </a:prstGeom>
        </p:spPr>
      </p:pic>
      <p:grpSp>
        <p:nvGrpSpPr>
          <p:cNvPr id="13" name="Graphic 38">
            <a:extLst>
              <a:ext uri="{FF2B5EF4-FFF2-40B4-BE49-F238E27FC236}">
                <a16:creationId xmlns:a16="http://schemas.microsoft.com/office/drawing/2014/main" id="{918EA68A-D137-4173-856E-C071920AA62F}"/>
              </a:ext>
            </a:extLst>
          </p:cNvPr>
          <p:cNvGrpSpPr/>
          <p:nvPr/>
        </p:nvGrpSpPr>
        <p:grpSpPr>
          <a:xfrm>
            <a:off x="4900864" y="4863040"/>
            <a:ext cx="641221" cy="534951"/>
            <a:chOff x="2853315" y="2121546"/>
            <a:chExt cx="641221" cy="534951"/>
          </a:xfrm>
          <a:solidFill>
            <a:srgbClr val="EB3323"/>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301420" y="1158675"/>
            <a:ext cx="7350383" cy="1015663"/>
          </a:xfrm>
          <a:prstGeom prst="rect">
            <a:avLst/>
          </a:prstGeom>
          <a:noFill/>
        </p:spPr>
        <p:txBody>
          <a:bodyPr wrap="square" rtlCol="0">
            <a:spAutoFit/>
          </a:bodyPr>
          <a:lstStyle/>
          <a:p>
            <a:r>
              <a:rPr lang="en-US" sz="6000" b="1" dirty="0">
                <a:solidFill>
                  <a:srgbClr val="3E8C4E"/>
                </a:solidFill>
                <a:latin typeface="Poppins" pitchFamily="2" charset="77"/>
                <a:ea typeface="Roboto Medium" panose="02000000000000000000" pitchFamily="2" charset="0"/>
                <a:cs typeface="Poppins" pitchFamily="2" charset="77"/>
              </a:rPr>
              <a:t>Choose Kindness</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6707527" y="873617"/>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4E82145E-9159-14C1-30E9-F4FC020F5453}"/>
              </a:ext>
            </a:extLst>
          </p:cNvPr>
          <p:cNvGrpSpPr/>
          <p:nvPr/>
        </p:nvGrpSpPr>
        <p:grpSpPr>
          <a:xfrm>
            <a:off x="401895" y="3971447"/>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6" name="Graphic 38">
            <a:extLst>
              <a:ext uri="{FF2B5EF4-FFF2-40B4-BE49-F238E27FC236}">
                <a16:creationId xmlns:a16="http://schemas.microsoft.com/office/drawing/2014/main" id="{8234A036-ECBD-F05F-2CAA-F46474E0BE31}"/>
              </a:ext>
            </a:extLst>
          </p:cNvPr>
          <p:cNvGrpSpPr/>
          <p:nvPr/>
        </p:nvGrpSpPr>
        <p:grpSpPr>
          <a:xfrm>
            <a:off x="1358602" y="5042906"/>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 name="TextBox 4">
            <a:extLst>
              <a:ext uri="{FF2B5EF4-FFF2-40B4-BE49-F238E27FC236}">
                <a16:creationId xmlns:a16="http://schemas.microsoft.com/office/drawing/2014/main" id="{46679905-6B3F-BBE0-D527-EF68FFD18338}"/>
              </a:ext>
            </a:extLst>
          </p:cNvPr>
          <p:cNvSpPr txBox="1"/>
          <p:nvPr/>
        </p:nvSpPr>
        <p:spPr>
          <a:xfrm>
            <a:off x="1406423" y="2403839"/>
            <a:ext cx="4408841" cy="2308324"/>
          </a:xfrm>
          <a:prstGeom prst="rect">
            <a:avLst/>
          </a:prstGeom>
          <a:noFill/>
        </p:spPr>
        <p:txBody>
          <a:bodyPr wrap="square" rtlCol="0">
            <a:spAutoFit/>
          </a:bodyPr>
          <a:lstStyle/>
          <a:p>
            <a:pPr>
              <a:spcBef>
                <a:spcPts val="500"/>
              </a:spcBef>
              <a:buClr>
                <a:schemeClr val="accent3"/>
              </a:buClr>
            </a:pPr>
            <a:r>
              <a:rPr lang="en-GB" sz="3600" dirty="0">
                <a:solidFill>
                  <a:schemeClr val="accent2"/>
                </a:solidFill>
                <a:latin typeface="Poppins SemiBold" panose="00000700000000000000" pitchFamily="2" charset="0"/>
                <a:cs typeface="Poppins SemiBold" panose="00000700000000000000" pitchFamily="2" charset="0"/>
              </a:rPr>
              <a:t>What are some acts of kindness you can choose today?</a:t>
            </a:r>
            <a:endParaRPr lang="en-GB" sz="3600" dirty="0">
              <a:solidFill>
                <a:srgbClr val="EC5A29"/>
              </a:solidFill>
              <a:latin typeface="Poppins SemiBold" panose="00000700000000000000" pitchFamily="2" charset="0"/>
              <a:cs typeface="Poppins SemiBold" panose="00000700000000000000" pitchFamily="2" charset="0"/>
            </a:endParaRPr>
          </a:p>
        </p:txBody>
      </p:sp>
      <p:grpSp>
        <p:nvGrpSpPr>
          <p:cNvPr id="7" name="Group 6">
            <a:extLst>
              <a:ext uri="{FF2B5EF4-FFF2-40B4-BE49-F238E27FC236}">
                <a16:creationId xmlns:a16="http://schemas.microsoft.com/office/drawing/2014/main" id="{6D8051C3-FE2D-12DA-EDFC-3E8E6057D378}"/>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0DE00F1D-0432-CE1E-1FAF-632F2F2A0A26}"/>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 name="TextBox 8">
              <a:extLst>
                <a:ext uri="{FF2B5EF4-FFF2-40B4-BE49-F238E27FC236}">
                  <a16:creationId xmlns:a16="http://schemas.microsoft.com/office/drawing/2014/main" id="{1C24BBDC-A9E5-962A-40AA-E96E8A9DD154}"/>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890305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D9AC931A-9219-408B-8230-FCF82E5B4DCD}"/>
              </a:ext>
            </a:extLst>
          </p:cNvPr>
          <p:cNvSpPr/>
          <p:nvPr/>
        </p:nvSpPr>
        <p:spPr>
          <a:xfrm>
            <a:off x="911241" y="3608123"/>
            <a:ext cx="2204326" cy="500148"/>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Take a bath</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2" name="Rectangle: Rounded Corners 54">
            <a:extLst>
              <a:ext uri="{FF2B5EF4-FFF2-40B4-BE49-F238E27FC236}">
                <a16:creationId xmlns:a16="http://schemas.microsoft.com/office/drawing/2014/main" id="{32D53C3F-BA00-AA94-9330-04DCA3005C10}"/>
              </a:ext>
            </a:extLst>
          </p:cNvPr>
          <p:cNvSpPr/>
          <p:nvPr/>
        </p:nvSpPr>
        <p:spPr>
          <a:xfrm>
            <a:off x="989452" y="5700416"/>
            <a:ext cx="2047904" cy="474905"/>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Call a friend</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6" name="Rectangle: Rounded Corners 54">
            <a:extLst>
              <a:ext uri="{FF2B5EF4-FFF2-40B4-BE49-F238E27FC236}">
                <a16:creationId xmlns:a16="http://schemas.microsoft.com/office/drawing/2014/main" id="{196B7F67-FE7E-4E38-ACD9-ED528AAD4164}"/>
              </a:ext>
            </a:extLst>
          </p:cNvPr>
          <p:cNvSpPr/>
          <p:nvPr/>
        </p:nvSpPr>
        <p:spPr>
          <a:xfrm>
            <a:off x="5023281" y="5675172"/>
            <a:ext cx="2047904" cy="500149"/>
          </a:xfrm>
          <a:prstGeom prst="roundRect">
            <a:avLst>
              <a:gd name="adj" fmla="val 50000"/>
            </a:avLst>
          </a:prstGeom>
          <a:solidFill>
            <a:srgbClr val="EB3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Enjoy nature</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32" name="TextBox 31">
            <a:extLst>
              <a:ext uri="{FF2B5EF4-FFF2-40B4-BE49-F238E27FC236}">
                <a16:creationId xmlns:a16="http://schemas.microsoft.com/office/drawing/2014/main" id="{EEE159E0-4457-03DA-5655-9FCC06186F6D}"/>
              </a:ext>
            </a:extLst>
          </p:cNvPr>
          <p:cNvSpPr txBox="1"/>
          <p:nvPr/>
        </p:nvSpPr>
        <p:spPr>
          <a:xfrm>
            <a:off x="3846291" y="598552"/>
            <a:ext cx="4359010" cy="1015663"/>
          </a:xfrm>
          <a:prstGeom prst="rect">
            <a:avLst/>
          </a:prstGeom>
          <a:noFill/>
        </p:spPr>
        <p:txBody>
          <a:bodyPr wrap="square" rtlCol="0">
            <a:spAutoFit/>
          </a:bodyPr>
          <a:lstStyle/>
          <a:p>
            <a:r>
              <a:rPr lang="en-US" sz="6000" b="1" dirty="0">
                <a:solidFill>
                  <a:srgbClr val="3E8C4E"/>
                </a:solidFill>
                <a:latin typeface="Poppins" pitchFamily="2" charset="77"/>
                <a:cs typeface="Poppins SemiBold" panose="00000700000000000000" pitchFamily="2" charset="0"/>
              </a:rPr>
              <a:t>Check Out</a:t>
            </a:r>
            <a:endParaRPr lang="en-GB" sz="6000" b="1" dirty="0">
              <a:solidFill>
                <a:srgbClr val="3E8C4E"/>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3379703" y="1554487"/>
            <a:ext cx="6406934" cy="369332"/>
          </a:xfrm>
          <a:prstGeom prst="rect">
            <a:avLst/>
          </a:prstGeom>
        </p:spPr>
        <p:txBody>
          <a:bodyPr wrap="square" lIns="0" tIns="0" rIns="0" bIns="0" rtlCol="0" anchor="t">
            <a:spAutoFit/>
          </a:bodyPr>
          <a:lstStyle/>
          <a:p>
            <a:pPr algn="l"/>
            <a:r>
              <a:rPr lang="en-US" sz="2400" b="1" dirty="0">
                <a:solidFill>
                  <a:srgbClr val="939598"/>
                </a:solidFill>
                <a:latin typeface="Poppins"/>
              </a:rPr>
              <a:t>What will you do for yourself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595291" y="215207"/>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sp>
        <p:nvSpPr>
          <p:cNvPr id="8" name="Rectangle: Rounded Corners 54">
            <a:extLst>
              <a:ext uri="{FF2B5EF4-FFF2-40B4-BE49-F238E27FC236}">
                <a16:creationId xmlns:a16="http://schemas.microsoft.com/office/drawing/2014/main" id="{D617B2FF-DD19-F8D7-F7DB-8ED61E5F5707}"/>
              </a:ext>
            </a:extLst>
          </p:cNvPr>
          <p:cNvSpPr/>
          <p:nvPr/>
        </p:nvSpPr>
        <p:spPr>
          <a:xfrm>
            <a:off x="4801858" y="3562757"/>
            <a:ext cx="2490750" cy="500148"/>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Listen to music</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sp>
        <p:nvSpPr>
          <p:cNvPr id="86" name="Graphic 38">
            <a:extLst>
              <a:ext uri="{FF2B5EF4-FFF2-40B4-BE49-F238E27FC236}">
                <a16:creationId xmlns:a16="http://schemas.microsoft.com/office/drawing/2014/main" id="{AD09B3D3-7AB2-F81B-3340-B934D5420B83}"/>
              </a:ext>
            </a:extLst>
          </p:cNvPr>
          <p:cNvSpPr/>
          <p:nvPr/>
        </p:nvSpPr>
        <p:spPr>
          <a:xfrm>
            <a:off x="316688" y="477365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 name="Rectangle: Rounded Corners 54">
            <a:extLst>
              <a:ext uri="{FF2B5EF4-FFF2-40B4-BE49-F238E27FC236}">
                <a16:creationId xmlns:a16="http://schemas.microsoft.com/office/drawing/2014/main" id="{D14C9593-3A77-00F6-5714-3DE65A89F366}"/>
              </a:ext>
            </a:extLst>
          </p:cNvPr>
          <p:cNvSpPr/>
          <p:nvPr/>
        </p:nvSpPr>
        <p:spPr>
          <a:xfrm>
            <a:off x="9126861" y="3608123"/>
            <a:ext cx="2094277" cy="500148"/>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Read a book</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3" name="Rectangle: Rounded Corners 54">
            <a:extLst>
              <a:ext uri="{FF2B5EF4-FFF2-40B4-BE49-F238E27FC236}">
                <a16:creationId xmlns:a16="http://schemas.microsoft.com/office/drawing/2014/main" id="{23961079-9302-C66A-A54A-FA1DD290E131}"/>
              </a:ext>
            </a:extLst>
          </p:cNvPr>
          <p:cNvSpPr/>
          <p:nvPr/>
        </p:nvSpPr>
        <p:spPr>
          <a:xfrm>
            <a:off x="9182885" y="5700416"/>
            <a:ext cx="1982228" cy="500149"/>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Take a nap</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46" name="Picture 45">
            <a:extLst>
              <a:ext uri="{FF2B5EF4-FFF2-40B4-BE49-F238E27FC236}">
                <a16:creationId xmlns:a16="http://schemas.microsoft.com/office/drawing/2014/main" id="{6BCFA77E-F6D6-22A0-51B0-A8F0B7163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866" y="2006649"/>
            <a:ext cx="942734" cy="1456256"/>
          </a:xfrm>
          <a:prstGeom prst="rect">
            <a:avLst/>
          </a:prstGeom>
        </p:spPr>
      </p:pic>
      <p:pic>
        <p:nvPicPr>
          <p:cNvPr id="50" name="Picture 49">
            <a:extLst>
              <a:ext uri="{FF2B5EF4-FFF2-40B4-BE49-F238E27FC236}">
                <a16:creationId xmlns:a16="http://schemas.microsoft.com/office/drawing/2014/main" id="{9CF15A91-1D13-CB41-990B-5620D2076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6044" y="4542837"/>
            <a:ext cx="1815910" cy="1082792"/>
          </a:xfrm>
          <a:prstGeom prst="rect">
            <a:avLst/>
          </a:prstGeom>
        </p:spPr>
      </p:pic>
      <p:pic>
        <p:nvPicPr>
          <p:cNvPr id="3" name="Picture 2">
            <a:extLst>
              <a:ext uri="{FF2B5EF4-FFF2-40B4-BE49-F238E27FC236}">
                <a16:creationId xmlns:a16="http://schemas.microsoft.com/office/drawing/2014/main" id="{973098FB-2089-3E61-2C3D-39982E828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674" y="1828728"/>
            <a:ext cx="1839460" cy="1719895"/>
          </a:xfrm>
          <a:prstGeom prst="rect">
            <a:avLst/>
          </a:prstGeom>
        </p:spPr>
      </p:pic>
      <p:pic>
        <p:nvPicPr>
          <p:cNvPr id="5" name="Picture 4">
            <a:extLst>
              <a:ext uri="{FF2B5EF4-FFF2-40B4-BE49-F238E27FC236}">
                <a16:creationId xmlns:a16="http://schemas.microsoft.com/office/drawing/2014/main" id="{A3E6BAE4-C575-7CFB-F1CB-BF2D4A9CCF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9273" y="4175182"/>
            <a:ext cx="1368570" cy="1454368"/>
          </a:xfrm>
          <a:prstGeom prst="rect">
            <a:avLst/>
          </a:prstGeom>
        </p:spPr>
      </p:pic>
      <p:pic>
        <p:nvPicPr>
          <p:cNvPr id="9" name="Picture 8">
            <a:extLst>
              <a:ext uri="{FF2B5EF4-FFF2-40B4-BE49-F238E27FC236}">
                <a16:creationId xmlns:a16="http://schemas.microsoft.com/office/drawing/2014/main" id="{78FF52CD-BC74-694A-6BB8-F2DAC9D29A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6394" y="4175182"/>
            <a:ext cx="994020" cy="1488545"/>
          </a:xfrm>
          <a:prstGeom prst="rect">
            <a:avLst/>
          </a:prstGeom>
        </p:spPr>
      </p:pic>
      <p:pic>
        <p:nvPicPr>
          <p:cNvPr id="15" name="Picture 14">
            <a:extLst>
              <a:ext uri="{FF2B5EF4-FFF2-40B4-BE49-F238E27FC236}">
                <a16:creationId xmlns:a16="http://schemas.microsoft.com/office/drawing/2014/main" id="{D79E1630-424B-FDC2-546F-8BCFDA888A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6374" y="2006649"/>
            <a:ext cx="1035251" cy="1511026"/>
          </a:xfrm>
          <a:prstGeom prst="rect">
            <a:avLst/>
          </a:prstGeom>
        </p:spPr>
      </p:pic>
      <p:grpSp>
        <p:nvGrpSpPr>
          <p:cNvPr id="17" name="Group 16">
            <a:extLst>
              <a:ext uri="{FF2B5EF4-FFF2-40B4-BE49-F238E27FC236}">
                <a16:creationId xmlns:a16="http://schemas.microsoft.com/office/drawing/2014/main" id="{551DD7F9-2C40-45B1-D4B3-3ADD8E682482}"/>
              </a:ext>
            </a:extLst>
          </p:cNvPr>
          <p:cNvGrpSpPr/>
          <p:nvPr/>
        </p:nvGrpSpPr>
        <p:grpSpPr>
          <a:xfrm>
            <a:off x="89451" y="6338054"/>
            <a:ext cx="2860654" cy="433629"/>
            <a:chOff x="6288775" y="3899192"/>
            <a:chExt cx="3101560" cy="467970"/>
          </a:xfrm>
          <a:effectLst/>
        </p:grpSpPr>
        <p:sp>
          <p:nvSpPr>
            <p:cNvPr id="18" name="Rectangle: Rounded Corners 25">
              <a:extLst>
                <a:ext uri="{FF2B5EF4-FFF2-40B4-BE49-F238E27FC236}">
                  <a16:creationId xmlns:a16="http://schemas.microsoft.com/office/drawing/2014/main" id="{FEA72781-AAB5-882D-80CE-126358A5BDBE}"/>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9" name="TextBox 18">
              <a:extLst>
                <a:ext uri="{FF2B5EF4-FFF2-40B4-BE49-F238E27FC236}">
                  <a16:creationId xmlns:a16="http://schemas.microsoft.com/office/drawing/2014/main" id="{423D1367-E9BA-B6E3-396E-0449EB2094EE}"/>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001517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lumMod val="9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Connect with us at </a:t>
            </a:r>
            <a:r>
              <a:rPr lang="en-US" sz="2400" u="sng" dirty="0" err="1">
                <a:solidFill>
                  <a:schemeClr val="bg1">
                    <a:lumMod val="95000"/>
                  </a:schemeClr>
                </a:solidFill>
                <a:latin typeface="Poppins" pitchFamily="2" charset="77"/>
                <a:ea typeface="Open Sans" panose="020B0606030504020204" pitchFamily="34" charset="0"/>
                <a:cs typeface="Poppins" pitchFamily="2" charset="77"/>
              </a:rPr>
              <a:t>bit.ly</a:t>
            </a:r>
            <a:r>
              <a:rPr lang="en-US" sz="2400" u="sng" dirty="0">
                <a:solidFill>
                  <a:schemeClr val="bg1">
                    <a:lumMod val="9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7742" y="5555642"/>
            <a:ext cx="1169027" cy="1169027"/>
          </a:xfrm>
          <a:prstGeom prst="rect">
            <a:avLst/>
          </a:prstGeom>
        </p:spPr>
      </p:pic>
      <p:grpSp>
        <p:nvGrpSpPr>
          <p:cNvPr id="2" name="Group 1">
            <a:extLst>
              <a:ext uri="{FF2B5EF4-FFF2-40B4-BE49-F238E27FC236}">
                <a16:creationId xmlns:a16="http://schemas.microsoft.com/office/drawing/2014/main" id="{68DA1608-7640-DBFE-1426-81DA9AC0C23F}"/>
              </a:ext>
            </a:extLst>
          </p:cNvPr>
          <p:cNvGrpSpPr/>
          <p:nvPr/>
        </p:nvGrpSpPr>
        <p:grpSpPr>
          <a:xfrm>
            <a:off x="89451" y="6338054"/>
            <a:ext cx="2860654" cy="433629"/>
            <a:chOff x="6288775" y="3899192"/>
            <a:chExt cx="3101560" cy="467970"/>
          </a:xfrm>
          <a:effectLst/>
        </p:grpSpPr>
        <p:sp>
          <p:nvSpPr>
            <p:cNvPr id="3" name="Rectangle: Rounded Corners 25">
              <a:extLst>
                <a:ext uri="{FF2B5EF4-FFF2-40B4-BE49-F238E27FC236}">
                  <a16:creationId xmlns:a16="http://schemas.microsoft.com/office/drawing/2014/main" id="{BBD76EF1-15FA-DCFA-F0F0-6661FE446A78}"/>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 name="TextBox 3">
              <a:extLst>
                <a:ext uri="{FF2B5EF4-FFF2-40B4-BE49-F238E27FC236}">
                  <a16:creationId xmlns:a16="http://schemas.microsoft.com/office/drawing/2014/main" id="{C14FF884-3944-5FE3-68C1-B64CBE097EB5}"/>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06105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3E8C4E"/>
                </a:solidFill>
                <a:latin typeface="Poppins" pitchFamily="2" charset="77"/>
                <a:cs typeface="Poppins SemiBold" panose="00000700000000000000" pitchFamily="2" charset="0"/>
              </a:rPr>
              <a:t>Would You Rather</a:t>
            </a:r>
            <a:endParaRPr lang="en-GB" sz="6000" b="1" dirty="0">
              <a:solidFill>
                <a:srgbClr val="3E8C4E"/>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527430" y="5537286"/>
            <a:ext cx="3098875" cy="600164"/>
          </a:xfrm>
          <a:prstGeom prst="rect">
            <a:avLst/>
          </a:prstGeom>
        </p:spPr>
        <p:txBody>
          <a:bodyPr wrap="square">
            <a:spAutoFit/>
          </a:bodyPr>
          <a:lstStyle/>
          <a:p>
            <a:pPr algn="ctr">
              <a:lnSpc>
                <a:spcPct val="150000"/>
              </a:lnSpc>
            </a:pPr>
            <a:r>
              <a:rPr lang="en-US" sz="2400" b="1" dirty="0">
                <a:solidFill>
                  <a:schemeClr val="bg1"/>
                </a:solidFill>
                <a:latin typeface="Poppins" pitchFamily="2" charset="77"/>
                <a:ea typeface="Open Sans" panose="020B0606030504020204" pitchFamily="34" charset="0"/>
                <a:cs typeface="Poppins" pitchFamily="2" charset="77"/>
              </a:rPr>
              <a:t>Talk to animals</a:t>
            </a:r>
          </a:p>
        </p:txBody>
      </p:sp>
      <p:sp>
        <p:nvSpPr>
          <p:cNvPr id="18" name="Oval 17">
            <a:extLst>
              <a:ext uri="{FF2B5EF4-FFF2-40B4-BE49-F238E27FC236}">
                <a16:creationId xmlns:a16="http://schemas.microsoft.com/office/drawing/2014/main" id="{4F6DAF28-6193-EB8B-C290-1BEE43D7F463}"/>
              </a:ext>
            </a:extLst>
          </p:cNvPr>
          <p:cNvSpPr/>
          <p:nvPr/>
        </p:nvSpPr>
        <p:spPr>
          <a:xfrm>
            <a:off x="6739088"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5E6B0319-CF8C-73D9-318B-9A9499BECE4F}"/>
              </a:ext>
            </a:extLst>
          </p:cNvPr>
          <p:cNvSpPr/>
          <p:nvPr/>
        </p:nvSpPr>
        <p:spPr>
          <a:xfrm>
            <a:off x="6914437" y="5537286"/>
            <a:ext cx="3437472" cy="600164"/>
          </a:xfrm>
          <a:prstGeom prst="rect">
            <a:avLst/>
          </a:prstGeom>
        </p:spPr>
        <p:txBody>
          <a:bodyPr wrap="square">
            <a:spAutoFit/>
          </a:bodyPr>
          <a:lstStyle/>
          <a:p>
            <a:pPr algn="ctr">
              <a:lnSpc>
                <a:spcPct val="150000"/>
              </a:lnSpc>
            </a:pPr>
            <a:r>
              <a:rPr lang="en-US" sz="2400" b="1" dirty="0">
                <a:solidFill>
                  <a:schemeClr val="bg1"/>
                </a:solidFill>
                <a:latin typeface="Poppins" pitchFamily="2" charset="77"/>
                <a:ea typeface="Open Sans" panose="020B0606030504020204" pitchFamily="34" charset="0"/>
                <a:cs typeface="Poppins" pitchFamily="2" charset="77"/>
              </a:rPr>
              <a:t>Read peoples minds</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27" name="Graphic 2">
            <a:extLst>
              <a:ext uri="{FF2B5EF4-FFF2-40B4-BE49-F238E27FC236}">
                <a16:creationId xmlns:a16="http://schemas.microsoft.com/office/drawing/2014/main" id="{14DEFD72-C673-E2BB-E98A-87E6E1462F95}"/>
              </a:ext>
            </a:extLst>
          </p:cNvPr>
          <p:cNvGrpSpPr/>
          <p:nvPr/>
        </p:nvGrpSpPr>
        <p:grpSpPr>
          <a:xfrm>
            <a:off x="8923751" y="347804"/>
            <a:ext cx="2016898" cy="1456892"/>
            <a:chOff x="6087422" y="667429"/>
            <a:chExt cx="834385" cy="602712"/>
          </a:xfrm>
          <a:solidFill>
            <a:schemeClr val="bg1"/>
          </a:solidFill>
        </p:grpSpPr>
        <p:sp>
          <p:nvSpPr>
            <p:cNvPr id="28" name="Graphic 2">
              <a:extLst>
                <a:ext uri="{FF2B5EF4-FFF2-40B4-BE49-F238E27FC236}">
                  <a16:creationId xmlns:a16="http://schemas.microsoft.com/office/drawing/2014/main" id="{19F4A2D8-1554-94AB-1461-B4B551AFCFE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9" name="Graphic 2">
              <a:extLst>
                <a:ext uri="{FF2B5EF4-FFF2-40B4-BE49-F238E27FC236}">
                  <a16:creationId xmlns:a16="http://schemas.microsoft.com/office/drawing/2014/main" id="{72FE468F-49D4-DF66-9DEB-4246FB47F9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0" name="Graphic 2">
              <a:extLst>
                <a:ext uri="{FF2B5EF4-FFF2-40B4-BE49-F238E27FC236}">
                  <a16:creationId xmlns:a16="http://schemas.microsoft.com/office/drawing/2014/main" id="{B2105CF9-6DE9-C0D1-2F77-C9C983814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1" name="Graphic 2">
              <a:extLst>
                <a:ext uri="{FF2B5EF4-FFF2-40B4-BE49-F238E27FC236}">
                  <a16:creationId xmlns:a16="http://schemas.microsoft.com/office/drawing/2014/main" id="{F62A4B14-BAE6-23B4-47E3-0B245C7AF90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D1A1870F-E71E-2AB5-8C2A-B94935E1CA72}"/>
              </a:ext>
            </a:extLst>
          </p:cNvPr>
          <p:cNvSpPr/>
          <p:nvPr/>
        </p:nvSpPr>
        <p:spPr>
          <a:xfrm>
            <a:off x="10998512" y="599823"/>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 name="Oval 8">
            <a:extLst>
              <a:ext uri="{FF2B5EF4-FFF2-40B4-BE49-F238E27FC236}">
                <a16:creationId xmlns:a16="http://schemas.microsoft.com/office/drawing/2014/main" id="{585B708F-48C8-7F0B-5952-FB674A08A1C7}"/>
              </a:ext>
            </a:extLst>
          </p:cNvPr>
          <p:cNvSpPr/>
          <p:nvPr/>
        </p:nvSpPr>
        <p:spPr>
          <a:xfrm>
            <a:off x="1452713"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6" name="Graphic 38">
            <a:extLst>
              <a:ext uri="{FF2B5EF4-FFF2-40B4-BE49-F238E27FC236}">
                <a16:creationId xmlns:a16="http://schemas.microsoft.com/office/drawing/2014/main" id="{36E3C379-0AFE-7AE3-C91E-9270B92F3C26}"/>
              </a:ext>
            </a:extLst>
          </p:cNvPr>
          <p:cNvGrpSpPr/>
          <p:nvPr/>
        </p:nvGrpSpPr>
        <p:grpSpPr>
          <a:xfrm>
            <a:off x="6063002" y="6069849"/>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CF880CB4-362E-3922-3EBD-DCAACC9879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406F6210-1E09-8DA1-4FA7-5F6C1A4A6731}"/>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426CB9B8-B1BE-2640-2558-FD0EE56B5B2F}"/>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E51F015-DFA8-5538-9BD0-90FC3C228A2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BA834EF-D866-06CE-AA33-C3D48A753432}"/>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7B2437D-9123-BC06-D039-DE9739C7C2D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D5013A3B-C13A-79D2-C767-78F80CB912A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1091E47-2AEE-9080-5A82-F25C720C630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B2A7F65-F296-D2F9-71A7-0A0232D1E97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F647643A-EE64-20C3-348B-2C4BE5C9F3A9}"/>
              </a:ext>
            </a:extLst>
          </p:cNvPr>
          <p:cNvGrpSpPr/>
          <p:nvPr/>
        </p:nvGrpSpPr>
        <p:grpSpPr>
          <a:xfrm>
            <a:off x="263494" y="1384663"/>
            <a:ext cx="1099511" cy="609915"/>
            <a:chOff x="6495821" y="1090764"/>
            <a:chExt cx="1407277" cy="780637"/>
          </a:xfrm>
        </p:grpSpPr>
        <p:sp>
          <p:nvSpPr>
            <p:cNvPr id="34" name="Graphic 38">
              <a:extLst>
                <a:ext uri="{FF2B5EF4-FFF2-40B4-BE49-F238E27FC236}">
                  <a16:creationId xmlns:a16="http://schemas.microsoft.com/office/drawing/2014/main" id="{1C0BFA90-A75A-CFDB-F155-B763BC3349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3E6FA5D6-CF83-392C-4DE8-AD39D0158C7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14E02812-D9A9-3A9D-0B0B-46DFB8F9F47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8EDCADE-CCE4-8CA9-721B-6757FF27E1E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3411F0C-E24B-BF1B-DE3A-794D1AFD2BC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9" name="Graphic 38">
            <a:extLst>
              <a:ext uri="{FF2B5EF4-FFF2-40B4-BE49-F238E27FC236}">
                <a16:creationId xmlns:a16="http://schemas.microsoft.com/office/drawing/2014/main" id="{6700A8C0-DE28-D3CB-F663-9ED1A94C7207}"/>
              </a:ext>
            </a:extLst>
          </p:cNvPr>
          <p:cNvGrpSpPr/>
          <p:nvPr/>
        </p:nvGrpSpPr>
        <p:grpSpPr>
          <a:xfrm>
            <a:off x="11074782" y="4608307"/>
            <a:ext cx="641221" cy="534951"/>
            <a:chOff x="2853315" y="2121546"/>
            <a:chExt cx="641221" cy="534951"/>
          </a:xfrm>
          <a:solidFill>
            <a:schemeClr val="accent3"/>
          </a:solidFill>
        </p:grpSpPr>
        <p:sp>
          <p:nvSpPr>
            <p:cNvPr id="40" name="Graphic 38">
              <a:extLst>
                <a:ext uri="{FF2B5EF4-FFF2-40B4-BE49-F238E27FC236}">
                  <a16:creationId xmlns:a16="http://schemas.microsoft.com/office/drawing/2014/main" id="{87AA4BE8-37F7-55FC-9752-525C5284935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B0E31E-BDA5-FA23-0176-3B091563FF5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2C36313-15E1-6DE9-340B-C6204983E7A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A98E9A0-D769-B776-0C92-63E135ADB42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75D2A7E-4037-BDA3-A490-8B04F17D4E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E2B0AD8-6074-D6FF-1171-9B6D075213A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1EE98F8B-5571-7265-95C5-263A90DFFA4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D6D2862-083C-D86F-2D01-CF5C822DB94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78B07BD-EF75-3567-95C7-F49084ADAA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E5B95394-27FE-4E58-4DC0-D70A233F5C5B}"/>
              </a:ext>
            </a:extLst>
          </p:cNvPr>
          <p:cNvSpPr/>
          <p:nvPr/>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4C65094-3033-2904-B2A5-4BC3DEDDD7BB}"/>
              </a:ext>
            </a:extLst>
          </p:cNvPr>
          <p:cNvSpPr/>
          <p:nvPr/>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DEE6432B-BC16-2001-0231-3319F58B4CE8}"/>
              </a:ext>
            </a:extLst>
          </p:cNvPr>
          <p:cNvGrpSpPr/>
          <p:nvPr/>
        </p:nvGrpSpPr>
        <p:grpSpPr>
          <a:xfrm>
            <a:off x="382355" y="3979540"/>
            <a:ext cx="336664" cy="336745"/>
            <a:chOff x="9342265" y="2571740"/>
            <a:chExt cx="336664" cy="336745"/>
          </a:xfrm>
        </p:grpSpPr>
        <p:sp>
          <p:nvSpPr>
            <p:cNvPr id="52" name="Graphic 38">
              <a:extLst>
                <a:ext uri="{FF2B5EF4-FFF2-40B4-BE49-F238E27FC236}">
                  <a16:creationId xmlns:a16="http://schemas.microsoft.com/office/drawing/2014/main" id="{E8B4BDDF-CC76-B88D-D378-F0DE90DC83A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B7061FB7-AFD2-CE13-3DC7-2803F149A8F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1FFAECD0-9159-9B72-BFA9-929ACF134B39}"/>
              </a:ext>
            </a:extLst>
          </p:cNvPr>
          <p:cNvSpPr/>
          <p:nvPr/>
        </p:nvSpPr>
        <p:spPr>
          <a:xfrm>
            <a:off x="5889649" y="256241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58" name="Picture 57">
            <a:extLst>
              <a:ext uri="{FF2B5EF4-FFF2-40B4-BE49-F238E27FC236}">
                <a16:creationId xmlns:a16="http://schemas.microsoft.com/office/drawing/2014/main" id="{9EA21302-42DD-6587-923A-C9E1246DD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859" y="2248591"/>
            <a:ext cx="1730827" cy="2744847"/>
          </a:xfrm>
          <a:prstGeom prst="rect">
            <a:avLst/>
          </a:prstGeom>
        </p:spPr>
      </p:pic>
      <p:pic>
        <p:nvPicPr>
          <p:cNvPr id="60" name="Picture 59">
            <a:extLst>
              <a:ext uri="{FF2B5EF4-FFF2-40B4-BE49-F238E27FC236}">
                <a16:creationId xmlns:a16="http://schemas.microsoft.com/office/drawing/2014/main" id="{1652F0E0-3BDA-B137-8D7E-E7F17E6C5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734" y="2347931"/>
            <a:ext cx="1938181" cy="2546165"/>
          </a:xfrm>
          <a:prstGeom prst="rect">
            <a:avLst/>
          </a:prstGeom>
        </p:spPr>
      </p:pic>
      <p:grpSp>
        <p:nvGrpSpPr>
          <p:cNvPr id="61" name="Group 60">
            <a:extLst>
              <a:ext uri="{FF2B5EF4-FFF2-40B4-BE49-F238E27FC236}">
                <a16:creationId xmlns:a16="http://schemas.microsoft.com/office/drawing/2014/main" id="{62287B0F-2AC8-20AE-FCD2-59B0A96DD1A3}"/>
              </a:ext>
            </a:extLst>
          </p:cNvPr>
          <p:cNvGrpSpPr/>
          <p:nvPr/>
        </p:nvGrpSpPr>
        <p:grpSpPr>
          <a:xfrm>
            <a:off x="89451" y="6338054"/>
            <a:ext cx="2860654" cy="433629"/>
            <a:chOff x="6288775" y="3899192"/>
            <a:chExt cx="3101560" cy="467970"/>
          </a:xfrm>
          <a:effectLst/>
        </p:grpSpPr>
        <p:sp>
          <p:nvSpPr>
            <p:cNvPr id="62" name="Rectangle: Rounded Corners 25">
              <a:extLst>
                <a:ext uri="{FF2B5EF4-FFF2-40B4-BE49-F238E27FC236}">
                  <a16:creationId xmlns:a16="http://schemas.microsoft.com/office/drawing/2014/main" id="{AF6C4950-B8FB-837D-6EF5-946C191C40A3}"/>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3" name="TextBox 62">
              <a:extLst>
                <a:ext uri="{FF2B5EF4-FFF2-40B4-BE49-F238E27FC236}">
                  <a16:creationId xmlns:a16="http://schemas.microsoft.com/office/drawing/2014/main" id="{6D8919C5-2D42-457B-0053-0DE754761C8F}"/>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46268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5ABAD9C-8EF4-D120-0CE4-C9AB7764E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3672" y="5508"/>
            <a:ext cx="4568328" cy="6852492"/>
          </a:xfrm>
          <a:prstGeom prst="rect">
            <a:avLst/>
          </a:prstGeom>
        </p:spPr>
      </p:pic>
      <p:sp>
        <p:nvSpPr>
          <p:cNvPr id="18" name="Rectangle: Rounded Corners 17">
            <a:extLst>
              <a:ext uri="{FF2B5EF4-FFF2-40B4-BE49-F238E27FC236}">
                <a16:creationId xmlns:a16="http://schemas.microsoft.com/office/drawing/2014/main" id="{7C1BEEE7-1DDC-46DD-A733-82A9FB65D0EC}"/>
              </a:ext>
            </a:extLst>
          </p:cNvPr>
          <p:cNvSpPr/>
          <p:nvPr/>
        </p:nvSpPr>
        <p:spPr>
          <a:xfrm>
            <a:off x="1260943" y="2711031"/>
            <a:ext cx="3717076" cy="2413631"/>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459107" y="2955336"/>
            <a:ext cx="3204623" cy="1975926"/>
          </a:xfrm>
          <a:prstGeom prst="rect">
            <a:avLst/>
          </a:prstGeom>
          <a:noFill/>
        </p:spPr>
        <p:txBody>
          <a:bodyPr wrap="square" rtlCol="0">
            <a:spAutoFit/>
          </a:bodyPr>
          <a:lstStyle/>
          <a:p>
            <a:pPr algn="ctr">
              <a:lnSpc>
                <a:spcPct val="130000"/>
              </a:lnSpc>
              <a:spcBef>
                <a:spcPts val="500"/>
              </a:spcBef>
              <a:buClr>
                <a:schemeClr val="accent3"/>
              </a:buClr>
            </a:pPr>
            <a:r>
              <a:rPr lang="en-GB" sz="3200" dirty="0">
                <a:solidFill>
                  <a:schemeClr val="accent2"/>
                </a:solidFill>
                <a:latin typeface="Poppins SemiBold" panose="00000700000000000000" pitchFamily="2" charset="0"/>
                <a:cs typeface="Poppins SemiBold" panose="00000700000000000000" pitchFamily="2" charset="0"/>
              </a:rPr>
              <a:t>Do you know what kindness is?</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4663730" y="1252685"/>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881670" y="1588077"/>
            <a:ext cx="4269184" cy="1015663"/>
          </a:xfrm>
          <a:prstGeom prst="rect">
            <a:avLst/>
          </a:prstGeom>
          <a:noFill/>
        </p:spPr>
        <p:txBody>
          <a:bodyPr wrap="square" rtlCol="0">
            <a:spAutoFit/>
          </a:bodyPr>
          <a:lstStyle/>
          <a:p>
            <a:pPr>
              <a:tabLst>
                <a:tab pos="3025775" algn="l"/>
              </a:tabLst>
            </a:pPr>
            <a:r>
              <a:rPr lang="en-GB" sz="6000" b="1" dirty="0">
                <a:solidFill>
                  <a:srgbClr val="3E8C4E"/>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 name="Graphic 38">
            <a:extLst>
              <a:ext uri="{FF2B5EF4-FFF2-40B4-BE49-F238E27FC236}">
                <a16:creationId xmlns:a16="http://schemas.microsoft.com/office/drawing/2014/main" id="{7C1618E6-2581-E6CE-C2A3-429D7AF4AFEF}"/>
              </a:ext>
            </a:extLst>
          </p:cNvPr>
          <p:cNvGrpSpPr/>
          <p:nvPr/>
        </p:nvGrpSpPr>
        <p:grpSpPr>
          <a:xfrm flipH="1">
            <a:off x="5555311" y="3820307"/>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8143346" y="4600944"/>
            <a:ext cx="641221" cy="534951"/>
            <a:chOff x="2853315" y="2121546"/>
            <a:chExt cx="641221" cy="534951"/>
          </a:xfrm>
          <a:solidFill>
            <a:schemeClr val="bg1"/>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8665900" y="1027615"/>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7" name="Group 26">
            <a:extLst>
              <a:ext uri="{FF2B5EF4-FFF2-40B4-BE49-F238E27FC236}">
                <a16:creationId xmlns:a16="http://schemas.microsoft.com/office/drawing/2014/main" id="{613F226A-370D-3866-2E39-8CD6AF72AC39}"/>
              </a:ext>
            </a:extLst>
          </p:cNvPr>
          <p:cNvGrpSpPr/>
          <p:nvPr/>
        </p:nvGrpSpPr>
        <p:grpSpPr>
          <a:xfrm>
            <a:off x="89451" y="6338054"/>
            <a:ext cx="2860654" cy="433629"/>
            <a:chOff x="6288775" y="3899192"/>
            <a:chExt cx="3101560" cy="467970"/>
          </a:xfrm>
          <a:effectLst/>
        </p:grpSpPr>
        <p:sp>
          <p:nvSpPr>
            <p:cNvPr id="28" name="Rectangle: Rounded Corners 25">
              <a:extLst>
                <a:ext uri="{FF2B5EF4-FFF2-40B4-BE49-F238E27FC236}">
                  <a16:creationId xmlns:a16="http://schemas.microsoft.com/office/drawing/2014/main" id="{4A5F064D-9C08-04B6-2B41-F29D6C9C1066}"/>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9" name="TextBox 28">
              <a:extLst>
                <a:ext uri="{FF2B5EF4-FFF2-40B4-BE49-F238E27FC236}">
                  <a16:creationId xmlns:a16="http://schemas.microsoft.com/office/drawing/2014/main" id="{4C632962-A6C5-52E9-68A2-DE0BC201E34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98625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aphic 2">
            <a:extLst>
              <a:ext uri="{FF2B5EF4-FFF2-40B4-BE49-F238E27FC236}">
                <a16:creationId xmlns:a16="http://schemas.microsoft.com/office/drawing/2014/main" id="{9CA1A7AF-2FA3-4C5C-8A49-EDD08A95412D}"/>
              </a:ext>
            </a:extLst>
          </p:cNvPr>
          <p:cNvGrpSpPr/>
          <p:nvPr/>
        </p:nvGrpSpPr>
        <p:grpSpPr>
          <a:xfrm>
            <a:off x="9707580" y="258561"/>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1957143" y="732918"/>
            <a:ext cx="9110162" cy="1015663"/>
          </a:xfrm>
          <a:prstGeom prst="rect">
            <a:avLst/>
          </a:prstGeom>
          <a:noFill/>
        </p:spPr>
        <p:txBody>
          <a:bodyPr wrap="square" rtlCol="0">
            <a:spAutoFit/>
          </a:bodyPr>
          <a:lstStyle/>
          <a:p>
            <a:pPr algn="ctr">
              <a:tabLst>
                <a:tab pos="3025775" algn="l"/>
              </a:tabLst>
            </a:pPr>
            <a:r>
              <a:rPr lang="en-GB" sz="6000" b="1" dirty="0">
                <a:solidFill>
                  <a:srgbClr val="3E8C4E"/>
                </a:solidFill>
                <a:latin typeface="Poppins" pitchFamily="2" charset="77"/>
              </a:rPr>
              <a:t>What is Kindness?</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pic>
        <p:nvPicPr>
          <p:cNvPr id="5" name="Picture 4">
            <a:extLst>
              <a:ext uri="{FF2B5EF4-FFF2-40B4-BE49-F238E27FC236}">
                <a16:creationId xmlns:a16="http://schemas.microsoft.com/office/drawing/2014/main" id="{98009657-C8F5-BA9F-7097-791F406A4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3424" y="1786673"/>
            <a:ext cx="5825151" cy="4757715"/>
          </a:xfrm>
          <a:prstGeom prst="rect">
            <a:avLst/>
          </a:prstGeom>
        </p:spPr>
      </p:pic>
      <p:pic>
        <p:nvPicPr>
          <p:cNvPr id="6" name="Picture 11">
            <a:extLst>
              <a:ext uri="{FF2B5EF4-FFF2-40B4-BE49-F238E27FC236}">
                <a16:creationId xmlns:a16="http://schemas.microsoft.com/office/drawing/2014/main" id="{9B7CDECC-8650-F8D6-658E-560D6697B12F}"/>
              </a:ext>
            </a:extLst>
          </p:cNvPr>
          <p:cNvPicPr>
            <a:picLocks noChangeAspect="1"/>
          </p:cNvPicPr>
          <p:nvPr>
            <a:videoFile r:link="rId1"/>
          </p:nvPr>
        </p:nvPicPr>
        <p:blipFill>
          <a:blip r:embed="rId8"/>
          <a:stretch>
            <a:fillRect/>
          </a:stretch>
        </p:blipFill>
        <p:spPr>
          <a:xfrm>
            <a:off x="3356637" y="2098761"/>
            <a:ext cx="5474078" cy="3079168"/>
          </a:xfrm>
          <a:prstGeom prst="rect">
            <a:avLst/>
          </a:prstGeom>
        </p:spPr>
      </p:pic>
      <p:grpSp>
        <p:nvGrpSpPr>
          <p:cNvPr id="7" name="Group 6">
            <a:extLst>
              <a:ext uri="{FF2B5EF4-FFF2-40B4-BE49-F238E27FC236}">
                <a16:creationId xmlns:a16="http://schemas.microsoft.com/office/drawing/2014/main" id="{0ECC19DB-5CE1-D51C-369E-E212E80B3541}"/>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922C5FAA-9935-67E7-9CB2-04C391A11D24}"/>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 name="TextBox 8">
              <a:extLst>
                <a:ext uri="{FF2B5EF4-FFF2-40B4-BE49-F238E27FC236}">
                  <a16:creationId xmlns:a16="http://schemas.microsoft.com/office/drawing/2014/main" id="{A963F147-87CB-2FE4-4A72-084504B6C4A4}"/>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2" name="Online Media 1" title="Sesame Street: Kindness | Elmo&amp;#39;s World">
            <a:hlinkClick r:id="" action="ppaction://media"/>
            <a:extLst>
              <a:ext uri="{FF2B5EF4-FFF2-40B4-BE49-F238E27FC236}">
                <a16:creationId xmlns:a16="http://schemas.microsoft.com/office/drawing/2014/main" id="{941CFD0F-25D6-4F8F-9BF2-07426A3BEDAE}"/>
              </a:ext>
            </a:extLst>
          </p:cNvPr>
          <p:cNvPicPr>
            <a:picLocks noRot="1" noChangeAspect="1"/>
          </p:cNvPicPr>
          <p:nvPr>
            <a:videoFile r:link="rId2"/>
          </p:nvPr>
        </p:nvPicPr>
        <p:blipFill>
          <a:blip r:embed="rId9"/>
          <a:stretch>
            <a:fillRect/>
          </a:stretch>
        </p:blipFill>
        <p:spPr>
          <a:xfrm>
            <a:off x="3453866" y="2143125"/>
            <a:ext cx="5259136" cy="2958264"/>
          </a:xfrm>
          <a:prstGeom prst="rect">
            <a:avLst/>
          </a:prstGeom>
        </p:spPr>
      </p:pic>
    </p:spTree>
    <p:extLst>
      <p:ext uri="{BB962C8B-B14F-4D97-AF65-F5344CB8AC3E}">
        <p14:creationId xmlns:p14="http://schemas.microsoft.com/office/powerpoint/2010/main" val="1252538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Shape 2275">
            <a:extLst>
              <a:ext uri="{FF2B5EF4-FFF2-40B4-BE49-F238E27FC236}">
                <a16:creationId xmlns:a16="http://schemas.microsoft.com/office/drawing/2014/main" id="{A6B28B31-ECAA-A779-E59E-DD89AF6ACBA1}"/>
              </a:ext>
            </a:extLst>
          </p:cNvPr>
          <p:cNvSpPr/>
          <p:nvPr/>
        </p:nvSpPr>
        <p:spPr>
          <a:xfrm>
            <a:off x="-6455" y="0"/>
            <a:ext cx="2207931" cy="6882355"/>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alpha val="1705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2" name="TextBox 21">
            <a:extLst>
              <a:ext uri="{FF2B5EF4-FFF2-40B4-BE49-F238E27FC236}">
                <a16:creationId xmlns:a16="http://schemas.microsoft.com/office/drawing/2014/main" id="{CB8EF42C-537F-1FC2-C09F-5EFE9DDDD63E}"/>
              </a:ext>
            </a:extLst>
          </p:cNvPr>
          <p:cNvSpPr txBox="1"/>
          <p:nvPr/>
        </p:nvSpPr>
        <p:spPr>
          <a:xfrm>
            <a:off x="895025" y="758794"/>
            <a:ext cx="9473789" cy="938719"/>
          </a:xfrm>
          <a:prstGeom prst="rect">
            <a:avLst/>
          </a:prstGeom>
          <a:noFill/>
        </p:spPr>
        <p:txBody>
          <a:bodyPr wrap="square" rtlCol="0">
            <a:spAutoFit/>
          </a:bodyPr>
          <a:lstStyle/>
          <a:p>
            <a:pPr algn="ctr">
              <a:tabLst>
                <a:tab pos="2568575" algn="l"/>
                <a:tab pos="3025775" algn="l"/>
              </a:tabLst>
            </a:pPr>
            <a:r>
              <a:rPr lang="en-GB" sz="5500" b="1" dirty="0">
                <a:solidFill>
                  <a:srgbClr val="3E8C4E"/>
                </a:solidFill>
                <a:latin typeface="Poppins" pitchFamily="2" charset="77"/>
              </a:rPr>
              <a:t>Make a Choice to Be Kind!</a:t>
            </a:r>
          </a:p>
        </p:txBody>
      </p:sp>
      <p:sp>
        <p:nvSpPr>
          <p:cNvPr id="23" name="Rectangle: Rounded Corners 2276">
            <a:extLst>
              <a:ext uri="{FF2B5EF4-FFF2-40B4-BE49-F238E27FC236}">
                <a16:creationId xmlns:a16="http://schemas.microsoft.com/office/drawing/2014/main" id="{AAE6055E-A3C1-634E-B5FC-4AC031584FF3}"/>
              </a:ext>
            </a:extLst>
          </p:cNvPr>
          <p:cNvSpPr/>
          <p:nvPr/>
        </p:nvSpPr>
        <p:spPr>
          <a:xfrm>
            <a:off x="350706" y="1729654"/>
            <a:ext cx="2920299" cy="2249714"/>
          </a:xfrm>
          <a:prstGeom prst="roundRect">
            <a:avLst>
              <a:gd name="adj" fmla="val 6787"/>
            </a:avLst>
          </a:prstGeom>
          <a:solidFill>
            <a:srgbClr val="092074">
              <a:alpha val="99000"/>
            </a:srgbClr>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8">
            <a:extLst>
              <a:ext uri="{FF2B5EF4-FFF2-40B4-BE49-F238E27FC236}">
                <a16:creationId xmlns:a16="http://schemas.microsoft.com/office/drawing/2014/main" id="{EB74AEE2-B3DF-499A-8E93-D4F3EAD0EE6C}"/>
              </a:ext>
            </a:extLst>
          </p:cNvPr>
          <p:cNvSpPr/>
          <p:nvPr/>
        </p:nvSpPr>
        <p:spPr>
          <a:xfrm>
            <a:off x="134926" y="1940811"/>
            <a:ext cx="3293162" cy="1815882"/>
          </a:xfrm>
          <a:prstGeom prst="rect">
            <a:avLst/>
          </a:prstGeom>
        </p:spPr>
        <p:txBody>
          <a:bodyPr wrap="square">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Every day we can make a choice to be kind! </a:t>
            </a:r>
          </a:p>
        </p:txBody>
      </p:sp>
      <p:sp>
        <p:nvSpPr>
          <p:cNvPr id="24" name="Rectangle: Rounded Corners 2276">
            <a:extLst>
              <a:ext uri="{FF2B5EF4-FFF2-40B4-BE49-F238E27FC236}">
                <a16:creationId xmlns:a16="http://schemas.microsoft.com/office/drawing/2014/main" id="{8FCBB036-85F9-48A5-5377-198AF87AA905}"/>
              </a:ext>
            </a:extLst>
          </p:cNvPr>
          <p:cNvSpPr/>
          <p:nvPr/>
        </p:nvSpPr>
        <p:spPr>
          <a:xfrm>
            <a:off x="3612646" y="1729654"/>
            <a:ext cx="3293162" cy="2249714"/>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Rectangle 24">
            <a:extLst>
              <a:ext uri="{FF2B5EF4-FFF2-40B4-BE49-F238E27FC236}">
                <a16:creationId xmlns:a16="http://schemas.microsoft.com/office/drawing/2014/main" id="{FA36AD51-231F-DC6C-B715-FF5DF0D1DABC}"/>
              </a:ext>
            </a:extLst>
          </p:cNvPr>
          <p:cNvSpPr/>
          <p:nvPr/>
        </p:nvSpPr>
        <p:spPr>
          <a:xfrm>
            <a:off x="3793457" y="1937139"/>
            <a:ext cx="2896435" cy="1815882"/>
          </a:xfrm>
          <a:prstGeom prst="rect">
            <a:avLst/>
          </a:prstGeom>
        </p:spPr>
        <p:txBody>
          <a:bodyPr wrap="square">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Kindness is doing nice things to show you care. </a:t>
            </a:r>
          </a:p>
        </p:txBody>
      </p:sp>
      <p:sp>
        <p:nvSpPr>
          <p:cNvPr id="29" name="Graphic 38">
            <a:extLst>
              <a:ext uri="{FF2B5EF4-FFF2-40B4-BE49-F238E27FC236}">
                <a16:creationId xmlns:a16="http://schemas.microsoft.com/office/drawing/2014/main" id="{08685EE8-B3A2-0221-1507-AD42E0CB0BC7}"/>
              </a:ext>
            </a:extLst>
          </p:cNvPr>
          <p:cNvSpPr/>
          <p:nvPr/>
        </p:nvSpPr>
        <p:spPr>
          <a:xfrm>
            <a:off x="9726270" y="582310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sp>
        <p:nvSpPr>
          <p:cNvPr id="35" name="Freeform 12">
            <a:extLst>
              <a:ext uri="{FF2B5EF4-FFF2-40B4-BE49-F238E27FC236}">
                <a16:creationId xmlns:a16="http://schemas.microsoft.com/office/drawing/2014/main" id="{5D6A15E8-38A1-C098-CF43-1FA3B0E1E994}"/>
              </a:ext>
            </a:extLst>
          </p:cNvPr>
          <p:cNvSpPr/>
          <p:nvPr/>
        </p:nvSpPr>
        <p:spPr>
          <a:xfrm>
            <a:off x="134926" y="252242"/>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36" name="Graphic 2">
            <a:extLst>
              <a:ext uri="{FF2B5EF4-FFF2-40B4-BE49-F238E27FC236}">
                <a16:creationId xmlns:a16="http://schemas.microsoft.com/office/drawing/2014/main" id="{6D847002-A2C5-D9C3-FB13-2C5699BD350B}"/>
              </a:ext>
            </a:extLst>
          </p:cNvPr>
          <p:cNvGrpSpPr/>
          <p:nvPr/>
        </p:nvGrpSpPr>
        <p:grpSpPr>
          <a:xfrm>
            <a:off x="9851111" y="331077"/>
            <a:ext cx="1359725" cy="982188"/>
            <a:chOff x="6087422" y="667429"/>
            <a:chExt cx="834385" cy="602712"/>
          </a:xfrm>
          <a:solidFill>
            <a:schemeClr val="bg1"/>
          </a:solidFill>
        </p:grpSpPr>
        <p:sp>
          <p:nvSpPr>
            <p:cNvPr id="37" name="Graphic 2">
              <a:extLst>
                <a:ext uri="{FF2B5EF4-FFF2-40B4-BE49-F238E27FC236}">
                  <a16:creationId xmlns:a16="http://schemas.microsoft.com/office/drawing/2014/main" id="{7CCFC591-9374-B76B-1243-E9934BE38822}"/>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F6A0EF28-5D93-4B27-D61F-F05F3818B417}"/>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9" name="Graphic 2">
              <a:extLst>
                <a:ext uri="{FF2B5EF4-FFF2-40B4-BE49-F238E27FC236}">
                  <a16:creationId xmlns:a16="http://schemas.microsoft.com/office/drawing/2014/main" id="{3C024D22-77BE-BA4A-8CFD-A6610BA6D475}"/>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B6E72B21-26F5-3406-25D4-B2A329BAF47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 name="Rectangle: Rounded Corners 2276">
            <a:extLst>
              <a:ext uri="{FF2B5EF4-FFF2-40B4-BE49-F238E27FC236}">
                <a16:creationId xmlns:a16="http://schemas.microsoft.com/office/drawing/2014/main" id="{7DBC7520-6124-A03B-2A73-4FDAF30E486C}"/>
              </a:ext>
            </a:extLst>
          </p:cNvPr>
          <p:cNvSpPr/>
          <p:nvPr/>
        </p:nvSpPr>
        <p:spPr>
          <a:xfrm>
            <a:off x="350706" y="4186853"/>
            <a:ext cx="6555102" cy="2249714"/>
          </a:xfrm>
          <a:prstGeom prst="roundRect">
            <a:avLst>
              <a:gd name="adj" fmla="val 6787"/>
            </a:avLst>
          </a:prstGeom>
          <a:solidFill>
            <a:srgbClr val="EC5A29"/>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Rectangle 3">
            <a:extLst>
              <a:ext uri="{FF2B5EF4-FFF2-40B4-BE49-F238E27FC236}">
                <a16:creationId xmlns:a16="http://schemas.microsoft.com/office/drawing/2014/main" id="{93C0BD99-623B-8D94-1B98-E598D6AC23A8}"/>
              </a:ext>
            </a:extLst>
          </p:cNvPr>
          <p:cNvSpPr/>
          <p:nvPr/>
        </p:nvSpPr>
        <p:spPr>
          <a:xfrm>
            <a:off x="531516" y="4394338"/>
            <a:ext cx="6158375" cy="1815882"/>
          </a:xfrm>
          <a:prstGeom prst="rect">
            <a:avLst/>
          </a:prstGeom>
        </p:spPr>
        <p:txBody>
          <a:bodyPr wrap="square">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There are lots of ways to be kind like taking turns, sharing, helping to clean, or even giving hugs (with permission)! </a:t>
            </a:r>
          </a:p>
        </p:txBody>
      </p:sp>
      <p:pic>
        <p:nvPicPr>
          <p:cNvPr id="6" name="Picture 5">
            <a:extLst>
              <a:ext uri="{FF2B5EF4-FFF2-40B4-BE49-F238E27FC236}">
                <a16:creationId xmlns:a16="http://schemas.microsoft.com/office/drawing/2014/main" id="{68ADB317-21D0-7CA0-48BE-A68948CD4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541" y="2125230"/>
            <a:ext cx="5007943" cy="5007943"/>
          </a:xfrm>
          <a:prstGeom prst="rect">
            <a:avLst/>
          </a:prstGeom>
        </p:spPr>
      </p:pic>
      <p:grpSp>
        <p:nvGrpSpPr>
          <p:cNvPr id="7" name="Group 6">
            <a:extLst>
              <a:ext uri="{FF2B5EF4-FFF2-40B4-BE49-F238E27FC236}">
                <a16:creationId xmlns:a16="http://schemas.microsoft.com/office/drawing/2014/main" id="{026BFB9D-64D0-E69A-6752-3DBC9045367C}"/>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E77CB5BA-0A11-9186-587F-89EE6CB9D52A}"/>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D3FF9276-2964-22E1-6B5D-C3124F9F8459}"/>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364405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38">
            <a:extLst>
              <a:ext uri="{FF2B5EF4-FFF2-40B4-BE49-F238E27FC236}">
                <a16:creationId xmlns:a16="http://schemas.microsoft.com/office/drawing/2014/main" id="{A7312C8E-7549-E224-93EF-AA27EABA7086}"/>
              </a:ext>
            </a:extLst>
          </p:cNvPr>
          <p:cNvGrpSpPr/>
          <p:nvPr/>
        </p:nvGrpSpPr>
        <p:grpSpPr>
          <a:xfrm>
            <a:off x="3477019" y="6359942"/>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39" y="5020912"/>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4" name="TextBox 13">
            <a:extLst>
              <a:ext uri="{FF2B5EF4-FFF2-40B4-BE49-F238E27FC236}">
                <a16:creationId xmlns:a16="http://schemas.microsoft.com/office/drawing/2014/main" id="{D7ABA771-2994-B1E5-7416-DE869E4910B5}"/>
              </a:ext>
            </a:extLst>
          </p:cNvPr>
          <p:cNvSpPr txBox="1"/>
          <p:nvPr/>
        </p:nvSpPr>
        <p:spPr>
          <a:xfrm>
            <a:off x="3075741" y="689117"/>
            <a:ext cx="6210731" cy="1015663"/>
          </a:xfrm>
          <a:prstGeom prst="rect">
            <a:avLst/>
          </a:prstGeom>
          <a:noFill/>
        </p:spPr>
        <p:txBody>
          <a:bodyPr wrap="square" rtlCol="0">
            <a:spAutoFit/>
          </a:bodyPr>
          <a:lstStyle/>
          <a:p>
            <a:pPr algn="ctr">
              <a:tabLst>
                <a:tab pos="2568575" algn="l"/>
                <a:tab pos="3025775" algn="l"/>
              </a:tabLst>
            </a:pPr>
            <a:r>
              <a:rPr lang="en-GB" sz="6000" b="1" dirty="0">
                <a:solidFill>
                  <a:srgbClr val="3E8C4E"/>
                </a:solidFill>
                <a:latin typeface="Poppins" pitchFamily="2" charset="77"/>
              </a:rPr>
              <a:t>Why Kindness?</a:t>
            </a:r>
          </a:p>
        </p:txBody>
      </p:sp>
      <p:grpSp>
        <p:nvGrpSpPr>
          <p:cNvPr id="16" name="Graphic 2">
            <a:extLst>
              <a:ext uri="{FF2B5EF4-FFF2-40B4-BE49-F238E27FC236}">
                <a16:creationId xmlns:a16="http://schemas.microsoft.com/office/drawing/2014/main" id="{5813EBC5-2781-EB64-0EFA-3000302DFDB2}"/>
              </a:ext>
            </a:extLst>
          </p:cNvPr>
          <p:cNvGrpSpPr/>
          <p:nvPr/>
        </p:nvGrpSpPr>
        <p:grpSpPr>
          <a:xfrm>
            <a:off x="8725937" y="282957"/>
            <a:ext cx="1359725" cy="982188"/>
            <a:chOff x="6087422" y="667429"/>
            <a:chExt cx="834385" cy="602712"/>
          </a:xfrm>
          <a:solidFill>
            <a:schemeClr val="bg1"/>
          </a:solidFill>
        </p:grpSpPr>
        <p:sp>
          <p:nvSpPr>
            <p:cNvPr id="17" name="Graphic 2">
              <a:extLst>
                <a:ext uri="{FF2B5EF4-FFF2-40B4-BE49-F238E27FC236}">
                  <a16:creationId xmlns:a16="http://schemas.microsoft.com/office/drawing/2014/main" id="{140DAD9C-801B-5C83-D5BE-8799D2CD5CF0}"/>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8" name="Graphic 2">
              <a:extLst>
                <a:ext uri="{FF2B5EF4-FFF2-40B4-BE49-F238E27FC236}">
                  <a16:creationId xmlns:a16="http://schemas.microsoft.com/office/drawing/2014/main" id="{193A0DF4-6B02-2D53-C056-B3C328D6B6B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9" name="Graphic 2">
              <a:extLst>
                <a:ext uri="{FF2B5EF4-FFF2-40B4-BE49-F238E27FC236}">
                  <a16:creationId xmlns:a16="http://schemas.microsoft.com/office/drawing/2014/main" id="{E8A3687B-985D-A219-1FD5-F8C3F4C776AD}"/>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0" name="Graphic 2">
              <a:extLst>
                <a:ext uri="{FF2B5EF4-FFF2-40B4-BE49-F238E27FC236}">
                  <a16:creationId xmlns:a16="http://schemas.microsoft.com/office/drawing/2014/main" id="{018A6640-248C-73B0-C168-38AB12A9D89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23" name="Graphic 38">
            <a:extLst>
              <a:ext uri="{FF2B5EF4-FFF2-40B4-BE49-F238E27FC236}">
                <a16:creationId xmlns:a16="http://schemas.microsoft.com/office/drawing/2014/main" id="{224EFE2D-8F87-C24C-0F2A-9262F696EA7F}"/>
              </a:ext>
            </a:extLst>
          </p:cNvPr>
          <p:cNvGrpSpPr/>
          <p:nvPr/>
        </p:nvGrpSpPr>
        <p:grpSpPr>
          <a:xfrm>
            <a:off x="6839211" y="6162115"/>
            <a:ext cx="336664" cy="336745"/>
            <a:chOff x="9342265" y="2571740"/>
            <a:chExt cx="336664" cy="336745"/>
          </a:xfrm>
        </p:grpSpPr>
        <p:sp>
          <p:nvSpPr>
            <p:cNvPr id="24" name="Graphic 38">
              <a:extLst>
                <a:ext uri="{FF2B5EF4-FFF2-40B4-BE49-F238E27FC236}">
                  <a16:creationId xmlns:a16="http://schemas.microsoft.com/office/drawing/2014/main" id="{7E692957-7ABA-D8F0-6729-B38CB986AA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2AC8DC0-E27B-C95E-EDA2-F7DAE6E3CFA3}"/>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319C70B0-A4AE-2807-E113-21D9A8D45C9E}"/>
              </a:ext>
            </a:extLst>
          </p:cNvPr>
          <p:cNvSpPr/>
          <p:nvPr/>
        </p:nvSpPr>
        <p:spPr>
          <a:xfrm>
            <a:off x="11385974" y="159828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7" name="Graphic 38">
            <a:extLst>
              <a:ext uri="{FF2B5EF4-FFF2-40B4-BE49-F238E27FC236}">
                <a16:creationId xmlns:a16="http://schemas.microsoft.com/office/drawing/2014/main" id="{62F7C20D-150A-CCD2-1D7B-D792496C148A}"/>
              </a:ext>
            </a:extLst>
          </p:cNvPr>
          <p:cNvGrpSpPr/>
          <p:nvPr/>
        </p:nvGrpSpPr>
        <p:grpSpPr>
          <a:xfrm>
            <a:off x="11108770" y="5776984"/>
            <a:ext cx="641221" cy="534951"/>
            <a:chOff x="2853315" y="2121546"/>
            <a:chExt cx="641221" cy="534951"/>
          </a:xfrm>
          <a:solidFill>
            <a:schemeClr val="accent3"/>
          </a:solidFill>
        </p:grpSpPr>
        <p:sp>
          <p:nvSpPr>
            <p:cNvPr id="28" name="Graphic 38">
              <a:extLst>
                <a:ext uri="{FF2B5EF4-FFF2-40B4-BE49-F238E27FC236}">
                  <a16:creationId xmlns:a16="http://schemas.microsoft.com/office/drawing/2014/main" id="{B79E4D14-D162-25BA-3553-45A3BD078A3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093059F-C6B4-8A7D-B054-5694740E69D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1DFC4AC-4D8A-EFF0-0246-AE08D29B02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E3AB4B6F-0BE5-F867-204B-C83B64649A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874395F-F7CD-A9E4-9C1F-A13BC0D202A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8681FDC2-C110-DDDA-2C01-7844FF86B8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746081F-0529-2D87-7311-F943AB42CE9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B9F91D52-FF90-732B-1A9F-51374ADD483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7921DDC8-C893-9A5E-5396-B3DA2EC9E96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21F6806D-2D4D-3D5F-6E30-36B98977EB66}"/>
              </a:ext>
            </a:extLst>
          </p:cNvPr>
          <p:cNvSpPr/>
          <p:nvPr/>
        </p:nvSpPr>
        <p:spPr>
          <a:xfrm>
            <a:off x="2243156" y="55877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2" name="Rectangle 1">
            <a:extLst>
              <a:ext uri="{FF2B5EF4-FFF2-40B4-BE49-F238E27FC236}">
                <a16:creationId xmlns:a16="http://schemas.microsoft.com/office/drawing/2014/main" id="{12DF7644-74EC-12C1-9B67-BF772F7A4090}"/>
              </a:ext>
            </a:extLst>
          </p:cNvPr>
          <p:cNvSpPr/>
          <p:nvPr/>
        </p:nvSpPr>
        <p:spPr>
          <a:xfrm>
            <a:off x="583894" y="1897382"/>
            <a:ext cx="7182998" cy="3293209"/>
          </a:xfrm>
          <a:prstGeom prst="rect">
            <a:avLst/>
          </a:prstGeom>
        </p:spPr>
        <p:txBody>
          <a:bodyPr wrap="square">
            <a:spAutoFit/>
          </a:bodyPr>
          <a:lstStyle/>
          <a:p>
            <a:pPr marL="457200" indent="-228600">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Did you know that BEING kind to someone else can make YOU feel happier?</a:t>
            </a:r>
          </a:p>
          <a:p>
            <a:pPr marL="457200" indent="-228600">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In fact, BEING kind helps us to feel more gratitude, and more connected to the people around us!</a:t>
            </a:r>
          </a:p>
          <a:p>
            <a:pPr marL="457200" indent="-228600">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Also, BEING kind helps reduce our stress!</a:t>
            </a:r>
          </a:p>
        </p:txBody>
      </p:sp>
      <p:pic>
        <p:nvPicPr>
          <p:cNvPr id="37" name="Picture 36">
            <a:extLst>
              <a:ext uri="{FF2B5EF4-FFF2-40B4-BE49-F238E27FC236}">
                <a16:creationId xmlns:a16="http://schemas.microsoft.com/office/drawing/2014/main" id="{39B07CCB-C6E2-A371-39EB-9B89D7EEB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7872" y="1745342"/>
            <a:ext cx="3896949" cy="3967291"/>
          </a:xfrm>
          <a:prstGeom prst="rect">
            <a:avLst/>
          </a:prstGeom>
        </p:spPr>
      </p:pic>
      <p:grpSp>
        <p:nvGrpSpPr>
          <p:cNvPr id="38" name="Group 37">
            <a:extLst>
              <a:ext uri="{FF2B5EF4-FFF2-40B4-BE49-F238E27FC236}">
                <a16:creationId xmlns:a16="http://schemas.microsoft.com/office/drawing/2014/main" id="{81C46103-1B4F-9FDA-823B-83ACE6D0E60E}"/>
              </a:ext>
            </a:extLst>
          </p:cNvPr>
          <p:cNvGrpSpPr/>
          <p:nvPr/>
        </p:nvGrpSpPr>
        <p:grpSpPr>
          <a:xfrm>
            <a:off x="89451" y="6338054"/>
            <a:ext cx="2860654" cy="433629"/>
            <a:chOff x="6288775" y="3899192"/>
            <a:chExt cx="3101560" cy="467970"/>
          </a:xfrm>
          <a:effectLst/>
        </p:grpSpPr>
        <p:sp>
          <p:nvSpPr>
            <p:cNvPr id="39" name="Rectangle: Rounded Corners 25">
              <a:extLst>
                <a:ext uri="{FF2B5EF4-FFF2-40B4-BE49-F238E27FC236}">
                  <a16:creationId xmlns:a16="http://schemas.microsoft.com/office/drawing/2014/main" id="{B6344FC6-3A0A-D521-74F2-90DF4DF76AEC}"/>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0" name="TextBox 39">
              <a:extLst>
                <a:ext uri="{FF2B5EF4-FFF2-40B4-BE49-F238E27FC236}">
                  <a16:creationId xmlns:a16="http://schemas.microsoft.com/office/drawing/2014/main" id="{07E5667D-175C-ABD2-21A0-E439684606F0}"/>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14243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316688" y="1670734"/>
            <a:ext cx="4721880" cy="4171120"/>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496682" y="1801813"/>
            <a:ext cx="4605468" cy="3896451"/>
          </a:xfrm>
          <a:prstGeom prst="rect">
            <a:avLst/>
          </a:prstGeom>
          <a:noFill/>
        </p:spPr>
        <p:txBody>
          <a:bodyPr wrap="square" rtlCol="0">
            <a:spAutoFit/>
          </a:bodyPr>
          <a:lstStyle/>
          <a:p>
            <a:pPr>
              <a:lnSpc>
                <a:spcPct val="130000"/>
              </a:lnSpc>
              <a:spcBef>
                <a:spcPts val="500"/>
              </a:spcBef>
              <a:buClr>
                <a:schemeClr val="accent3"/>
              </a:buClr>
            </a:pPr>
            <a:r>
              <a:rPr lang="en-GB" sz="3200" dirty="0">
                <a:solidFill>
                  <a:schemeClr val="accent2"/>
                </a:solidFill>
                <a:latin typeface="Poppins SemiBold" panose="00000700000000000000" pitchFamily="2" charset="0"/>
                <a:cs typeface="Poppins SemiBold" panose="00000700000000000000" pitchFamily="2" charset="0"/>
              </a:rPr>
              <a:t>If BEING kind can do all of THAT for someone, what do you think it does for the person receiving the kindness</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7610777" y="202304"/>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3828717" y="537696"/>
            <a:ext cx="4269184" cy="1015663"/>
          </a:xfrm>
          <a:prstGeom prst="rect">
            <a:avLst/>
          </a:prstGeom>
          <a:noFill/>
        </p:spPr>
        <p:txBody>
          <a:bodyPr wrap="square" rtlCol="0">
            <a:spAutoFit/>
          </a:bodyPr>
          <a:lstStyle/>
          <a:p>
            <a:pPr>
              <a:tabLst>
                <a:tab pos="3025775" algn="l"/>
              </a:tabLst>
            </a:pPr>
            <a:r>
              <a:rPr lang="en-GB" sz="6000" b="1" dirty="0">
                <a:solidFill>
                  <a:srgbClr val="3E8C4E"/>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 name="Graphic 38">
            <a:extLst>
              <a:ext uri="{FF2B5EF4-FFF2-40B4-BE49-F238E27FC236}">
                <a16:creationId xmlns:a16="http://schemas.microsoft.com/office/drawing/2014/main" id="{7C1618E6-2581-E6CE-C2A3-429D7AF4AFEF}"/>
              </a:ext>
            </a:extLst>
          </p:cNvPr>
          <p:cNvGrpSpPr/>
          <p:nvPr/>
        </p:nvGrpSpPr>
        <p:grpSpPr>
          <a:xfrm flipH="1">
            <a:off x="10495965" y="405078"/>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11262021" y="3154979"/>
            <a:ext cx="641221" cy="534951"/>
            <a:chOff x="2853315" y="2121546"/>
            <a:chExt cx="641221" cy="534951"/>
          </a:xfrm>
          <a:solidFill>
            <a:schemeClr val="accent3"/>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1754803" y="1161252"/>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17E6C3C3-BD9D-5F18-29DC-4A9C41BE0F71}"/>
              </a:ext>
            </a:extLst>
          </p:cNvPr>
          <p:cNvGrpSpPr/>
          <p:nvPr/>
        </p:nvGrpSpPr>
        <p:grpSpPr>
          <a:xfrm flipH="1">
            <a:off x="3456427" y="6031566"/>
            <a:ext cx="526233" cy="534913"/>
            <a:chOff x="3867783" y="1582991"/>
            <a:chExt cx="526233" cy="534913"/>
          </a:xfrm>
          <a:solidFill>
            <a:schemeClr val="accent4"/>
          </a:solidFill>
        </p:grpSpPr>
        <p:sp>
          <p:nvSpPr>
            <p:cNvPr id="25" name="Graphic 38">
              <a:extLst>
                <a:ext uri="{FF2B5EF4-FFF2-40B4-BE49-F238E27FC236}">
                  <a16:creationId xmlns:a16="http://schemas.microsoft.com/office/drawing/2014/main" id="{52F2EB09-B2C0-C74F-5DA0-7B6B309BAA2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9EF9B39-C4E3-0693-C2DD-50CF8D1917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A96CE35-804D-D8C7-99D1-7AD3BC8ED30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43C2F91-411D-3C9D-C134-2ECBD3F99D6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1A73E34-C7A0-7B36-5E85-01F06DA27D0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C07B0B4-112A-F78F-B907-2A11E649BF0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CA41F84-6AA5-97AC-CD5D-3F3A42AE87AD}"/>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B7ADF697-D92D-27F7-E193-8E6A267B4B0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A4B69421-D8E8-3FF8-EC7E-2719443C578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1725ECAB-F63E-D81B-6D57-50E80EDF98AC}"/>
              </a:ext>
            </a:extLst>
          </p:cNvPr>
          <p:cNvSpPr/>
          <p:nvPr/>
        </p:nvSpPr>
        <p:spPr>
          <a:xfrm flipH="1">
            <a:off x="9090851" y="632896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EB3323"/>
          </a:solidFill>
          <a:ln w="3429" cap="flat">
            <a:noFill/>
            <a:prstDash val="solid"/>
            <a:miter/>
          </a:ln>
        </p:spPr>
        <p:txBody>
          <a:bodyPr rtlCol="0" anchor="ctr"/>
          <a:lstStyle/>
          <a:p>
            <a:endParaRPr lang="en-ID" dirty="0"/>
          </a:p>
        </p:txBody>
      </p:sp>
      <p:pic>
        <p:nvPicPr>
          <p:cNvPr id="43" name="Picture 42">
            <a:extLst>
              <a:ext uri="{FF2B5EF4-FFF2-40B4-BE49-F238E27FC236}">
                <a16:creationId xmlns:a16="http://schemas.microsoft.com/office/drawing/2014/main" id="{5F283A61-DC37-A76F-C345-977075AFC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063" y="1602412"/>
            <a:ext cx="2080329" cy="4974490"/>
          </a:xfrm>
          <a:prstGeom prst="rect">
            <a:avLst/>
          </a:prstGeom>
        </p:spPr>
      </p:pic>
      <p:grpSp>
        <p:nvGrpSpPr>
          <p:cNvPr id="44" name="Group 43">
            <a:extLst>
              <a:ext uri="{FF2B5EF4-FFF2-40B4-BE49-F238E27FC236}">
                <a16:creationId xmlns:a16="http://schemas.microsoft.com/office/drawing/2014/main" id="{D5584453-5985-1DC8-2782-2B9DF7D272A1}"/>
              </a:ext>
            </a:extLst>
          </p:cNvPr>
          <p:cNvGrpSpPr/>
          <p:nvPr/>
        </p:nvGrpSpPr>
        <p:grpSpPr>
          <a:xfrm>
            <a:off x="89451" y="6338054"/>
            <a:ext cx="2860654" cy="433629"/>
            <a:chOff x="6288775" y="3899192"/>
            <a:chExt cx="3101560" cy="467970"/>
          </a:xfrm>
          <a:effectLst/>
        </p:grpSpPr>
        <p:sp>
          <p:nvSpPr>
            <p:cNvPr id="45" name="Rectangle: Rounded Corners 25">
              <a:extLst>
                <a:ext uri="{FF2B5EF4-FFF2-40B4-BE49-F238E27FC236}">
                  <a16:creationId xmlns:a16="http://schemas.microsoft.com/office/drawing/2014/main" id="{399804D8-AC22-2176-E81B-3A80D3E1C264}"/>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9E0CA3B0-D79E-1BB4-4660-400DB49B162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64371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aphic 2">
            <a:extLst>
              <a:ext uri="{FF2B5EF4-FFF2-40B4-BE49-F238E27FC236}">
                <a16:creationId xmlns:a16="http://schemas.microsoft.com/office/drawing/2014/main" id="{9CA1A7AF-2FA3-4C5C-8A49-EDD08A95412D}"/>
              </a:ext>
            </a:extLst>
          </p:cNvPr>
          <p:cNvGrpSpPr/>
          <p:nvPr/>
        </p:nvGrpSpPr>
        <p:grpSpPr>
          <a:xfrm>
            <a:off x="9707580" y="258561"/>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1957143" y="732918"/>
            <a:ext cx="9110162" cy="1015663"/>
          </a:xfrm>
          <a:prstGeom prst="rect">
            <a:avLst/>
          </a:prstGeom>
          <a:noFill/>
        </p:spPr>
        <p:txBody>
          <a:bodyPr wrap="square" rtlCol="0">
            <a:spAutoFit/>
          </a:bodyPr>
          <a:lstStyle/>
          <a:p>
            <a:pPr algn="ctr">
              <a:tabLst>
                <a:tab pos="3025775" algn="l"/>
              </a:tabLst>
            </a:pPr>
            <a:r>
              <a:rPr lang="en-GB" sz="6000" b="1" dirty="0">
                <a:solidFill>
                  <a:srgbClr val="3E8C4E"/>
                </a:solidFill>
                <a:latin typeface="Poppins" pitchFamily="2" charset="77"/>
              </a:rPr>
              <a:t>What is Kindness?</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pic>
        <p:nvPicPr>
          <p:cNvPr id="5" name="Picture 4">
            <a:extLst>
              <a:ext uri="{FF2B5EF4-FFF2-40B4-BE49-F238E27FC236}">
                <a16:creationId xmlns:a16="http://schemas.microsoft.com/office/drawing/2014/main" id="{98009657-C8F5-BA9F-7097-791F406A4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3424" y="1786673"/>
            <a:ext cx="5825151" cy="4757715"/>
          </a:xfrm>
          <a:prstGeom prst="rect">
            <a:avLst/>
          </a:prstGeom>
        </p:spPr>
      </p:pic>
      <p:pic>
        <p:nvPicPr>
          <p:cNvPr id="2" name="Picture 11">
            <a:extLst>
              <a:ext uri="{FF2B5EF4-FFF2-40B4-BE49-F238E27FC236}">
                <a16:creationId xmlns:a16="http://schemas.microsoft.com/office/drawing/2014/main" id="{01EDCE75-8DF4-B489-2486-6B3086B03866}"/>
              </a:ext>
            </a:extLst>
          </p:cNvPr>
          <p:cNvPicPr>
            <a:picLocks noChangeAspect="1"/>
          </p:cNvPicPr>
          <p:nvPr>
            <a:videoFile r:link="rId1"/>
          </p:nvPr>
        </p:nvPicPr>
        <p:blipFill>
          <a:blip r:embed="rId8"/>
          <a:stretch>
            <a:fillRect/>
          </a:stretch>
        </p:blipFill>
        <p:spPr>
          <a:xfrm>
            <a:off x="3361952" y="2091109"/>
            <a:ext cx="5468095" cy="3075803"/>
          </a:xfrm>
          <a:prstGeom prst="rect">
            <a:avLst/>
          </a:prstGeom>
        </p:spPr>
      </p:pic>
      <p:grpSp>
        <p:nvGrpSpPr>
          <p:cNvPr id="8" name="Group 7">
            <a:extLst>
              <a:ext uri="{FF2B5EF4-FFF2-40B4-BE49-F238E27FC236}">
                <a16:creationId xmlns:a16="http://schemas.microsoft.com/office/drawing/2014/main" id="{0166EC9C-BF7D-C892-1C3E-00872DF529E4}"/>
              </a:ext>
            </a:extLst>
          </p:cNvPr>
          <p:cNvGrpSpPr/>
          <p:nvPr/>
        </p:nvGrpSpPr>
        <p:grpSpPr>
          <a:xfrm>
            <a:off x="89451" y="6338054"/>
            <a:ext cx="2860654" cy="433629"/>
            <a:chOff x="6288775" y="3899192"/>
            <a:chExt cx="3101560" cy="467970"/>
          </a:xfrm>
          <a:effectLst/>
        </p:grpSpPr>
        <p:sp>
          <p:nvSpPr>
            <p:cNvPr id="9" name="Rectangle: Rounded Corners 25">
              <a:extLst>
                <a:ext uri="{FF2B5EF4-FFF2-40B4-BE49-F238E27FC236}">
                  <a16:creationId xmlns:a16="http://schemas.microsoft.com/office/drawing/2014/main" id="{949C2EAA-907F-EBEE-7FB2-7E87609CF8AF}"/>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6F33546B-8E93-A308-B016-95C21F86FBE0}"/>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6" name="Online Media 5" title="Color Your World With Kindness">
            <a:hlinkClick r:id="" action="ppaction://media"/>
            <a:extLst>
              <a:ext uri="{FF2B5EF4-FFF2-40B4-BE49-F238E27FC236}">
                <a16:creationId xmlns:a16="http://schemas.microsoft.com/office/drawing/2014/main" id="{F3C28D25-DCA9-4F8D-9D32-93294B72990F}"/>
              </a:ext>
            </a:extLst>
          </p:cNvPr>
          <p:cNvPicPr>
            <a:picLocks noRot="1" noChangeAspect="1"/>
          </p:cNvPicPr>
          <p:nvPr>
            <a:videoFile r:link="rId2"/>
          </p:nvPr>
        </p:nvPicPr>
        <p:blipFill>
          <a:blip r:embed="rId9"/>
          <a:stretch>
            <a:fillRect/>
          </a:stretch>
        </p:blipFill>
        <p:spPr>
          <a:xfrm>
            <a:off x="3483542" y="2159503"/>
            <a:ext cx="5224914" cy="2939014"/>
          </a:xfrm>
          <a:prstGeom prst="rect">
            <a:avLst/>
          </a:prstGeom>
        </p:spPr>
      </p:pic>
    </p:spTree>
    <p:extLst>
      <p:ext uri="{BB962C8B-B14F-4D97-AF65-F5344CB8AC3E}">
        <p14:creationId xmlns:p14="http://schemas.microsoft.com/office/powerpoint/2010/main" val="3286519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5815264" y="6163258"/>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3221718" y="807705"/>
            <a:ext cx="6739663" cy="1015663"/>
          </a:xfrm>
          <a:prstGeom prst="rect">
            <a:avLst/>
          </a:prstGeom>
          <a:noFill/>
        </p:spPr>
        <p:txBody>
          <a:bodyPr wrap="square" rtlCol="0">
            <a:spAutoFit/>
          </a:bodyPr>
          <a:lstStyle/>
          <a:p>
            <a:pPr algn="ctr"/>
            <a:r>
              <a:rPr lang="en-US" sz="6000" b="1" dirty="0">
                <a:solidFill>
                  <a:srgbClr val="3E8C4E"/>
                </a:solidFill>
                <a:latin typeface="Poppins" pitchFamily="2" charset="77"/>
                <a:ea typeface="Roboto Medium" panose="02000000000000000000" pitchFamily="2" charset="0"/>
                <a:cs typeface="Poppins" pitchFamily="2" charset="77"/>
              </a:rPr>
              <a:t>Acts of Kindness</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9527845" y="443959"/>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4E82145E-9159-14C1-30E9-F4FC020F5453}"/>
              </a:ext>
            </a:extLst>
          </p:cNvPr>
          <p:cNvGrpSpPr/>
          <p:nvPr/>
        </p:nvGrpSpPr>
        <p:grpSpPr>
          <a:xfrm>
            <a:off x="401895" y="3971447"/>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6" name="Graphic 38">
            <a:extLst>
              <a:ext uri="{FF2B5EF4-FFF2-40B4-BE49-F238E27FC236}">
                <a16:creationId xmlns:a16="http://schemas.microsoft.com/office/drawing/2014/main" id="{8234A036-ECBD-F05F-2CAA-F46474E0BE31}"/>
              </a:ext>
            </a:extLst>
          </p:cNvPr>
          <p:cNvGrpSpPr/>
          <p:nvPr/>
        </p:nvGrpSpPr>
        <p:grpSpPr>
          <a:xfrm>
            <a:off x="11091753" y="3168177"/>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pic>
        <p:nvPicPr>
          <p:cNvPr id="3" name="Picture 2">
            <a:extLst>
              <a:ext uri="{FF2B5EF4-FFF2-40B4-BE49-F238E27FC236}">
                <a16:creationId xmlns:a16="http://schemas.microsoft.com/office/drawing/2014/main" id="{517A7C64-523B-1A3F-D249-72804E329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8640">
            <a:off x="1764637" y="3314232"/>
            <a:ext cx="4253907" cy="2559873"/>
          </a:xfrm>
          <a:prstGeom prst="rect">
            <a:avLst/>
          </a:prstGeom>
          <a:ln w="63500">
            <a:solidFill>
              <a:schemeClr val="bg1">
                <a:lumMod val="85000"/>
              </a:schemeClr>
            </a:solid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69336366-D148-7CCF-506A-B3B4A71111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406457">
            <a:off x="6273136" y="3311764"/>
            <a:ext cx="3929887" cy="2559873"/>
          </a:xfrm>
          <a:prstGeom prst="rect">
            <a:avLst/>
          </a:prstGeom>
          <a:ln w="63500">
            <a:solidFill>
              <a:schemeClr val="bg1">
                <a:lumMod val="85000"/>
              </a:schemeClr>
            </a:solidFill>
          </a:ln>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46679905-6B3F-BBE0-D527-EF68FFD18338}"/>
              </a:ext>
            </a:extLst>
          </p:cNvPr>
          <p:cNvSpPr txBox="1"/>
          <p:nvPr/>
        </p:nvSpPr>
        <p:spPr>
          <a:xfrm>
            <a:off x="1165694" y="1778970"/>
            <a:ext cx="10322667" cy="1018227"/>
          </a:xfrm>
          <a:prstGeom prst="rect">
            <a:avLst/>
          </a:prstGeom>
          <a:noFill/>
        </p:spPr>
        <p:txBody>
          <a:bodyPr wrap="square" rtlCol="0">
            <a:spAutoFit/>
          </a:bodyPr>
          <a:lstStyle/>
          <a:p>
            <a:pPr algn="ctr">
              <a:spcBef>
                <a:spcPts val="500"/>
              </a:spcBef>
              <a:buClr>
                <a:schemeClr val="accent3"/>
              </a:buClr>
            </a:pPr>
            <a:r>
              <a:rPr lang="en-GB" sz="2800" dirty="0">
                <a:solidFill>
                  <a:schemeClr val="accent2"/>
                </a:solidFill>
                <a:latin typeface="Poppins SemiBold" panose="00000700000000000000" pitchFamily="2" charset="0"/>
                <a:cs typeface="Poppins SemiBold" panose="00000700000000000000" pitchFamily="2" charset="0"/>
              </a:rPr>
              <a:t>We saw a lot of folks choose kindness in that video!</a:t>
            </a:r>
          </a:p>
          <a:p>
            <a:pPr algn="ctr">
              <a:spcBef>
                <a:spcPts val="500"/>
              </a:spcBef>
              <a:buClr>
                <a:schemeClr val="accent3"/>
              </a:buClr>
            </a:pPr>
            <a:r>
              <a:rPr lang="en-GB" sz="2800" dirty="0">
                <a:solidFill>
                  <a:srgbClr val="EC5A29"/>
                </a:solidFill>
                <a:latin typeface="Poppins SemiBold" panose="00000700000000000000" pitchFamily="2" charset="0"/>
                <a:cs typeface="Poppins SemiBold" panose="00000700000000000000" pitchFamily="2" charset="0"/>
              </a:rPr>
              <a:t>Let's name a few of the acts of kindness we saw. </a:t>
            </a:r>
          </a:p>
        </p:txBody>
      </p:sp>
      <p:grpSp>
        <p:nvGrpSpPr>
          <p:cNvPr id="6" name="Group 5">
            <a:extLst>
              <a:ext uri="{FF2B5EF4-FFF2-40B4-BE49-F238E27FC236}">
                <a16:creationId xmlns:a16="http://schemas.microsoft.com/office/drawing/2014/main" id="{250C424C-CD83-96CB-D4E9-F7B51E181C10}"/>
              </a:ext>
            </a:extLst>
          </p:cNvPr>
          <p:cNvGrpSpPr/>
          <p:nvPr/>
        </p:nvGrpSpPr>
        <p:grpSpPr>
          <a:xfrm>
            <a:off x="89451" y="6338054"/>
            <a:ext cx="2860654" cy="433629"/>
            <a:chOff x="6288775" y="3899192"/>
            <a:chExt cx="3101560" cy="467970"/>
          </a:xfrm>
          <a:effectLst/>
        </p:grpSpPr>
        <p:sp>
          <p:nvSpPr>
            <p:cNvPr id="7" name="Rectangle: Rounded Corners 25">
              <a:extLst>
                <a:ext uri="{FF2B5EF4-FFF2-40B4-BE49-F238E27FC236}">
                  <a16:creationId xmlns:a16="http://schemas.microsoft.com/office/drawing/2014/main" id="{F244BE81-A7F1-F4F3-7AE6-97E17E80E6FC}"/>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8" name="TextBox 7">
              <a:extLst>
                <a:ext uri="{FF2B5EF4-FFF2-40B4-BE49-F238E27FC236}">
                  <a16:creationId xmlns:a16="http://schemas.microsoft.com/office/drawing/2014/main" id="{67F23879-B49A-6A50-056F-3F451A65F127}"/>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90609159"/>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946</TotalTime>
  <Words>365</Words>
  <Application>Microsoft Office PowerPoint</Application>
  <PresentationFormat>Widescreen</PresentationFormat>
  <Paragraphs>54</Paragraphs>
  <Slides>12</Slides>
  <Notes>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Open Sans</vt:lpstr>
      <vt:lpstr>Poppins</vt:lpstr>
      <vt:lpstr>Poppins SemiBold</vt:lpstr>
      <vt:lpstr>Roboto Light</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81</cp:revision>
  <dcterms:created xsi:type="dcterms:W3CDTF">2021-05-10T05:36:07Z</dcterms:created>
  <dcterms:modified xsi:type="dcterms:W3CDTF">2023-09-11T22:06:16Z</dcterms:modified>
</cp:coreProperties>
</file>